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65FFF5-143A-4418-AE00-F2C4CF3064E4}" v="901" dt="2022-03-03T20:03:14.975"/>
    <p1510:client id="{5268C643-4659-0285-2D90-1EE5ADC43AE6}" v="307" dt="2022-03-10T20:43:59.451"/>
    <p1510:client id="{530A8F6C-B044-3F83-FB35-210E2DFBCFA4}" v="16" dt="2022-03-11T10:36:06.421"/>
    <p1510:client id="{EBD04541-DBA5-F1EE-8543-A4DC2D538764}" v="76" dt="2022-03-11T14:15:18.5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2" d="100"/>
          <a:sy n="62" d="100"/>
        </p:scale>
        <p:origin x="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Leonhard Dybvad" userId="S::sd2903b2@skulin.fo::4716515d-494c-4499-aa25-78698786001c" providerId="AD" clId="Web-{1265FFF5-143A-4418-AE00-F2C4CF3064E4}"/>
    <pc:docChg chg="addSld modSld">
      <pc:chgData name="Sara Leonhard Dybvad" userId="S::sd2903b2@skulin.fo::4716515d-494c-4499-aa25-78698786001c" providerId="AD" clId="Web-{1265FFF5-143A-4418-AE00-F2C4CF3064E4}" dt="2022-03-03T20:03:14.975" v="854"/>
      <pc:docMkLst>
        <pc:docMk/>
      </pc:docMkLst>
      <pc:sldChg chg="addSp delSp modSp mod setBg addAnim setClrOvrMap">
        <pc:chgData name="Sara Leonhard Dybvad" userId="S::sd2903b2@skulin.fo::4716515d-494c-4499-aa25-78698786001c" providerId="AD" clId="Web-{1265FFF5-143A-4418-AE00-F2C4CF3064E4}" dt="2022-03-03T19:47:38.377" v="469"/>
        <pc:sldMkLst>
          <pc:docMk/>
          <pc:sldMk cId="3424942676" sldId="256"/>
        </pc:sldMkLst>
        <pc:spChg chg="mod ord">
          <ac:chgData name="Sara Leonhard Dybvad" userId="S::sd2903b2@skulin.fo::4716515d-494c-4499-aa25-78698786001c" providerId="AD" clId="Web-{1265FFF5-143A-4418-AE00-F2C4CF3064E4}" dt="2022-03-03T19:47:38.377" v="468"/>
          <ac:spMkLst>
            <pc:docMk/>
            <pc:sldMk cId="3424942676" sldId="256"/>
            <ac:spMk id="2" creationId="{00000000-0000-0000-0000-000000000000}"/>
          </ac:spMkLst>
        </pc:spChg>
        <pc:spChg chg="del mod">
          <ac:chgData name="Sara Leonhard Dybvad" userId="S::sd2903b2@skulin.fo::4716515d-494c-4499-aa25-78698786001c" providerId="AD" clId="Web-{1265FFF5-143A-4418-AE00-F2C4CF3064E4}" dt="2022-03-03T19:41:10.309" v="16"/>
          <ac:spMkLst>
            <pc:docMk/>
            <pc:sldMk cId="3424942676" sldId="256"/>
            <ac:spMk id="3" creationId="{00000000-0000-0000-0000-000000000000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1:16.091" v="17"/>
          <ac:spMkLst>
            <pc:docMk/>
            <pc:sldMk cId="3424942676" sldId="256"/>
            <ac:spMk id="8" creationId="{D278ADA9-6383-4BDD-80D2-8899A402687B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1:16.091" v="17"/>
          <ac:spMkLst>
            <pc:docMk/>
            <pc:sldMk cId="3424942676" sldId="256"/>
            <ac:spMk id="10" creationId="{484B7147-B0F6-40ED-B5A2-FF72BC8198B6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1:16.091" v="17"/>
          <ac:spMkLst>
            <pc:docMk/>
            <pc:sldMk cId="3424942676" sldId="256"/>
            <ac:spMk id="12" creationId="{B36D2DE0-0628-4A9A-A59D-7BA8B5EB3022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1:16.091" v="17"/>
          <ac:spMkLst>
            <pc:docMk/>
            <pc:sldMk cId="3424942676" sldId="256"/>
            <ac:spMk id="14" creationId="{48E405C9-94BE-41DA-928C-DEC9A8550E9F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1:16.091" v="17"/>
          <ac:spMkLst>
            <pc:docMk/>
            <pc:sldMk cId="3424942676" sldId="256"/>
            <ac:spMk id="16" creationId="{D2091A72-D5BB-42AC-8FD3-F7747D90861E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1:16.091" v="17"/>
          <ac:spMkLst>
            <pc:docMk/>
            <pc:sldMk cId="3424942676" sldId="256"/>
            <ac:spMk id="18" creationId="{6ED12BFC-A737-46AF-8411-481112D54B0C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7:38.377" v="468"/>
          <ac:spMkLst>
            <pc:docMk/>
            <pc:sldMk cId="3424942676" sldId="256"/>
            <ac:spMk id="23" creationId="{4E1BEB12-92AF-4445-98AD-4C7756E7C93B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7:38.377" v="468"/>
          <ac:spMkLst>
            <pc:docMk/>
            <pc:sldMk cId="3424942676" sldId="256"/>
            <ac:spMk id="25" creationId="{D0522C2C-7B5C-48A7-A969-03941E5D2E76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7:38.377" v="468"/>
          <ac:spMkLst>
            <pc:docMk/>
            <pc:sldMk cId="3424942676" sldId="256"/>
            <ac:spMk id="27" creationId="{9C682A1A-5B2D-4111-BBD6-620165633E5B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7:38.377" v="468"/>
          <ac:spMkLst>
            <pc:docMk/>
            <pc:sldMk cId="3424942676" sldId="256"/>
            <ac:spMk id="29" creationId="{D6EE29F2-D77F-4BD0-A20B-334D316A1C9D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19:47:38.377" v="468"/>
          <ac:spMkLst>
            <pc:docMk/>
            <pc:sldMk cId="3424942676" sldId="256"/>
            <ac:spMk id="31" creationId="{22D09ED2-868F-42C6-866E-F92E0CEF314F}"/>
          </ac:spMkLst>
        </pc:spChg>
        <pc:spChg chg="add">
          <ac:chgData name="Sara Leonhard Dybvad" userId="S::sd2903b2@skulin.fo::4716515d-494c-4499-aa25-78698786001c" providerId="AD" clId="Web-{1265FFF5-143A-4418-AE00-F2C4CF3064E4}" dt="2022-03-03T19:47:38.377" v="468"/>
          <ac:spMkLst>
            <pc:docMk/>
            <pc:sldMk cId="3424942676" sldId="256"/>
            <ac:spMk id="36" creationId="{71B2258F-86CA-4D4D-8270-BC05FCDEBFB3}"/>
          </ac:spMkLst>
        </pc:spChg>
        <pc:picChg chg="add mod">
          <ac:chgData name="Sara Leonhard Dybvad" userId="S::sd2903b2@skulin.fo::4716515d-494c-4499-aa25-78698786001c" providerId="AD" clId="Web-{1265FFF5-143A-4418-AE00-F2C4CF3064E4}" dt="2022-03-03T19:47:38.377" v="468"/>
          <ac:picMkLst>
            <pc:docMk/>
            <pc:sldMk cId="3424942676" sldId="256"/>
            <ac:picMk id="4" creationId="{C896D74A-7DEC-4E84-9879-7BEA3266F871}"/>
          </ac:picMkLst>
        </pc:picChg>
      </pc:sldChg>
      <pc:sldChg chg="addSp delSp modSp new addAnim delAnim modAnim">
        <pc:chgData name="Sara Leonhard Dybvad" userId="S::sd2903b2@skulin.fo::4716515d-494c-4499-aa25-78698786001c" providerId="AD" clId="Web-{1265FFF5-143A-4418-AE00-F2C4CF3064E4}" dt="2022-03-03T20:01:48.533" v="844"/>
        <pc:sldMkLst>
          <pc:docMk/>
          <pc:sldMk cId="2569214518" sldId="257"/>
        </pc:sldMkLst>
        <pc:spChg chg="del">
          <ac:chgData name="Sara Leonhard Dybvad" userId="S::sd2903b2@skulin.fo::4716515d-494c-4499-aa25-78698786001c" providerId="AD" clId="Web-{1265FFF5-143A-4418-AE00-F2C4CF3064E4}" dt="2022-03-03T19:46:36.186" v="456"/>
          <ac:spMkLst>
            <pc:docMk/>
            <pc:sldMk cId="2569214518" sldId="257"/>
            <ac:spMk id="2" creationId="{17E40288-8A0E-4F51-9569-BE2CE41BF467}"/>
          </ac:spMkLst>
        </pc:spChg>
        <pc:spChg chg="mod">
          <ac:chgData name="Sara Leonhard Dybvad" userId="S::sd2903b2@skulin.fo::4716515d-494c-4499-aa25-78698786001c" providerId="AD" clId="Web-{1265FFF5-143A-4418-AE00-F2C4CF3064E4}" dt="2022-03-03T19:52:09.017" v="584" actId="20577"/>
          <ac:spMkLst>
            <pc:docMk/>
            <pc:sldMk cId="2569214518" sldId="257"/>
            <ac:spMk id="3" creationId="{EE418E96-31D3-4F3B-AD93-E9FAECA7D17C}"/>
          </ac:spMkLst>
        </pc:spChg>
        <pc:spChg chg="add del mod">
          <ac:chgData name="Sara Leonhard Dybvad" userId="S::sd2903b2@skulin.fo::4716515d-494c-4499-aa25-78698786001c" providerId="AD" clId="Web-{1265FFF5-143A-4418-AE00-F2C4CF3064E4}" dt="2022-03-03T20:01:48.533" v="844"/>
          <ac:spMkLst>
            <pc:docMk/>
            <pc:sldMk cId="2569214518" sldId="257"/>
            <ac:spMk id="5" creationId="{EB0B4383-D8E5-49A5-9D96-1ADCFB6DC1EF}"/>
          </ac:spMkLst>
        </pc:spChg>
        <pc:picChg chg="add mod">
          <ac:chgData name="Sara Leonhard Dybvad" userId="S::sd2903b2@skulin.fo::4716515d-494c-4499-aa25-78698786001c" providerId="AD" clId="Web-{1265FFF5-143A-4418-AE00-F2C4CF3064E4}" dt="2022-03-03T19:47:01.485" v="461" actId="14100"/>
          <ac:picMkLst>
            <pc:docMk/>
            <pc:sldMk cId="2569214518" sldId="257"/>
            <ac:picMk id="4" creationId="{FF5AC3B9-901F-4DE5-9C53-7566698D900F}"/>
          </ac:picMkLst>
        </pc:picChg>
      </pc:sldChg>
      <pc:sldChg chg="addSp delSp modSp new mod setBg">
        <pc:chgData name="Sara Leonhard Dybvad" userId="S::sd2903b2@skulin.fo::4716515d-494c-4499-aa25-78698786001c" providerId="AD" clId="Web-{1265FFF5-143A-4418-AE00-F2C4CF3064E4}" dt="2022-03-03T19:40:49.324" v="14"/>
        <pc:sldMkLst>
          <pc:docMk/>
          <pc:sldMk cId="3399054623" sldId="258"/>
        </pc:sldMkLst>
        <pc:spChg chg="del">
          <ac:chgData name="Sara Leonhard Dybvad" userId="S::sd2903b2@skulin.fo::4716515d-494c-4499-aa25-78698786001c" providerId="AD" clId="Web-{1265FFF5-143A-4418-AE00-F2C4CF3064E4}" dt="2022-03-03T19:40:49.324" v="14"/>
          <ac:spMkLst>
            <pc:docMk/>
            <pc:sldMk cId="3399054623" sldId="258"/>
            <ac:spMk id="2" creationId="{6155EDB5-9F30-44A6-A71D-010086E05159}"/>
          </ac:spMkLst>
        </pc:spChg>
        <pc:spChg chg="del">
          <ac:chgData name="Sara Leonhard Dybvad" userId="S::sd2903b2@skulin.fo::4716515d-494c-4499-aa25-78698786001c" providerId="AD" clId="Web-{1265FFF5-143A-4418-AE00-F2C4CF3064E4}" dt="2022-03-03T19:40:45.417" v="13"/>
          <ac:spMkLst>
            <pc:docMk/>
            <pc:sldMk cId="3399054623" sldId="258"/>
            <ac:spMk id="3" creationId="{8EEAD4AB-D6A7-45EC-82F9-13F5AF204E91}"/>
          </ac:spMkLst>
        </pc:spChg>
        <pc:spChg chg="add">
          <ac:chgData name="Sara Leonhard Dybvad" userId="S::sd2903b2@skulin.fo::4716515d-494c-4499-aa25-78698786001c" providerId="AD" clId="Web-{1265FFF5-143A-4418-AE00-F2C4CF3064E4}" dt="2022-03-03T19:40:49.324" v="14"/>
          <ac:spMkLst>
            <pc:docMk/>
            <pc:sldMk cId="3399054623" sldId="258"/>
            <ac:spMk id="9" creationId="{42A4FC2C-047E-45A5-965D-8E1E3BF09BC6}"/>
          </ac:spMkLst>
        </pc:spChg>
        <pc:picChg chg="add mod ord">
          <ac:chgData name="Sara Leonhard Dybvad" userId="S::sd2903b2@skulin.fo::4716515d-494c-4499-aa25-78698786001c" providerId="AD" clId="Web-{1265FFF5-143A-4418-AE00-F2C4CF3064E4}" dt="2022-03-03T19:40:49.324" v="14"/>
          <ac:picMkLst>
            <pc:docMk/>
            <pc:sldMk cId="3399054623" sldId="258"/>
            <ac:picMk id="4" creationId="{9516BDC2-DAAD-4BAD-89AD-ECED0DF94257}"/>
          </ac:picMkLst>
        </pc:picChg>
      </pc:sldChg>
      <pc:sldChg chg="addSp delSp modSp new mod setBg">
        <pc:chgData name="Sara Leonhard Dybvad" userId="S::sd2903b2@skulin.fo::4716515d-494c-4499-aa25-78698786001c" providerId="AD" clId="Web-{1265FFF5-143A-4418-AE00-F2C4CF3064E4}" dt="2022-03-03T20:02:45.536" v="848"/>
        <pc:sldMkLst>
          <pc:docMk/>
          <pc:sldMk cId="978637477" sldId="259"/>
        </pc:sldMkLst>
        <pc:spChg chg="mod">
          <ac:chgData name="Sara Leonhard Dybvad" userId="S::sd2903b2@skulin.fo::4716515d-494c-4499-aa25-78698786001c" providerId="AD" clId="Web-{1265FFF5-143A-4418-AE00-F2C4CF3064E4}" dt="2022-03-03T20:02:45.536" v="848"/>
          <ac:spMkLst>
            <pc:docMk/>
            <pc:sldMk cId="978637477" sldId="259"/>
            <ac:spMk id="2" creationId="{E44DD65D-98AE-4681-9EAE-5FB6CEA7ECCC}"/>
          </ac:spMkLst>
        </pc:spChg>
        <pc:spChg chg="del mod">
          <ac:chgData name="Sara Leonhard Dybvad" userId="S::sd2903b2@skulin.fo::4716515d-494c-4499-aa25-78698786001c" providerId="AD" clId="Web-{1265FFF5-143A-4418-AE00-F2C4CF3064E4}" dt="2022-03-03T20:02:45.536" v="848"/>
          <ac:spMkLst>
            <pc:docMk/>
            <pc:sldMk cId="978637477" sldId="259"/>
            <ac:spMk id="3" creationId="{580D4DD6-3146-4016-83D5-4C5E303A82FA}"/>
          </ac:spMkLst>
        </pc:spChg>
        <pc:spChg chg="add">
          <ac:chgData name="Sara Leonhard Dybvad" userId="S::sd2903b2@skulin.fo::4716515d-494c-4499-aa25-78698786001c" providerId="AD" clId="Web-{1265FFF5-143A-4418-AE00-F2C4CF3064E4}" dt="2022-03-03T20:02:45.536" v="848"/>
          <ac:spMkLst>
            <pc:docMk/>
            <pc:sldMk cId="978637477" sldId="259"/>
            <ac:spMk id="9" creationId="{2E442304-DDBD-4F7B-8017-36BCC863FB40}"/>
          </ac:spMkLst>
        </pc:spChg>
        <pc:spChg chg="add">
          <ac:chgData name="Sara Leonhard Dybvad" userId="S::sd2903b2@skulin.fo::4716515d-494c-4499-aa25-78698786001c" providerId="AD" clId="Web-{1265FFF5-143A-4418-AE00-F2C4CF3064E4}" dt="2022-03-03T20:02:45.536" v="848"/>
          <ac:spMkLst>
            <pc:docMk/>
            <pc:sldMk cId="978637477" sldId="259"/>
            <ac:spMk id="11" creationId="{5E107275-3853-46FD-A241-DE4355A42675}"/>
          </ac:spMkLst>
        </pc:spChg>
        <pc:graphicFrameChg chg="add">
          <ac:chgData name="Sara Leonhard Dybvad" userId="S::sd2903b2@skulin.fo::4716515d-494c-4499-aa25-78698786001c" providerId="AD" clId="Web-{1265FFF5-143A-4418-AE00-F2C4CF3064E4}" dt="2022-03-03T20:02:45.536" v="848"/>
          <ac:graphicFrameMkLst>
            <pc:docMk/>
            <pc:sldMk cId="978637477" sldId="259"/>
            <ac:graphicFrameMk id="5" creationId="{9CC3FFC2-4B43-408D-9770-874E9FE8022B}"/>
          </ac:graphicFrameMkLst>
        </pc:graphicFrameChg>
      </pc:sldChg>
      <pc:sldChg chg="addSp delSp modSp new mod setBg">
        <pc:chgData name="Sara Leonhard Dybvad" userId="S::sd2903b2@skulin.fo::4716515d-494c-4499-aa25-78698786001c" providerId="AD" clId="Web-{1265FFF5-143A-4418-AE00-F2C4CF3064E4}" dt="2022-03-03T20:03:14.975" v="854"/>
        <pc:sldMkLst>
          <pc:docMk/>
          <pc:sldMk cId="724629927" sldId="260"/>
        </pc:sldMkLst>
        <pc:spChg chg="mod">
          <ac:chgData name="Sara Leonhard Dybvad" userId="S::sd2903b2@skulin.fo::4716515d-494c-4499-aa25-78698786001c" providerId="AD" clId="Web-{1265FFF5-143A-4418-AE00-F2C4CF3064E4}" dt="2022-03-03T20:03:03.646" v="850"/>
          <ac:spMkLst>
            <pc:docMk/>
            <pc:sldMk cId="724629927" sldId="260"/>
            <ac:spMk id="2" creationId="{E019A2D6-DC64-4A96-8FE6-12F4A0D5EF9F}"/>
          </ac:spMkLst>
        </pc:spChg>
        <pc:spChg chg="add del mod">
          <ac:chgData name="Sara Leonhard Dybvad" userId="S::sd2903b2@skulin.fo::4716515d-494c-4499-aa25-78698786001c" providerId="AD" clId="Web-{1265FFF5-143A-4418-AE00-F2C4CF3064E4}" dt="2022-03-03T20:02:40.817" v="847"/>
          <ac:spMkLst>
            <pc:docMk/>
            <pc:sldMk cId="724629927" sldId="260"/>
            <ac:spMk id="3" creationId="{D80BDBD3-540D-4D88-865F-665AFCDA2F29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20:02:40.801" v="846"/>
          <ac:spMkLst>
            <pc:docMk/>
            <pc:sldMk cId="724629927" sldId="260"/>
            <ac:spMk id="9" creationId="{B819A166-7571-4003-A6B8-B62034C3ED30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20:03:03.678" v="851"/>
          <ac:spMkLst>
            <pc:docMk/>
            <pc:sldMk cId="724629927" sldId="260"/>
            <ac:spMk id="11" creationId="{5E107275-3853-46FD-A241-DE4355A42675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20:03:03.678" v="851"/>
          <ac:spMkLst>
            <pc:docMk/>
            <pc:sldMk cId="724629927" sldId="260"/>
            <ac:spMk id="12" creationId="{2E442304-DDBD-4F7B-8017-36BCC863FB40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20:03:03.646" v="850"/>
          <ac:spMkLst>
            <pc:docMk/>
            <pc:sldMk cId="724629927" sldId="260"/>
            <ac:spMk id="18" creationId="{955A2079-FA98-4876-80F0-72364A7D2EA4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20:03:14.975" v="854"/>
          <ac:spMkLst>
            <pc:docMk/>
            <pc:sldMk cId="724629927" sldId="260"/>
            <ac:spMk id="20" creationId="{5E107275-3853-46FD-A241-DE4355A42675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20:03:14.975" v="854"/>
          <ac:spMkLst>
            <pc:docMk/>
            <pc:sldMk cId="724629927" sldId="260"/>
            <ac:spMk id="21" creationId="{2E442304-DDBD-4F7B-8017-36BCC863FB40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20:03:14.960" v="853"/>
          <ac:spMkLst>
            <pc:docMk/>
            <pc:sldMk cId="724629927" sldId="260"/>
            <ac:spMk id="26" creationId="{2E442304-DDBD-4F7B-8017-36BCC863FB40}"/>
          </ac:spMkLst>
        </pc:spChg>
        <pc:spChg chg="add del">
          <ac:chgData name="Sara Leonhard Dybvad" userId="S::sd2903b2@skulin.fo::4716515d-494c-4499-aa25-78698786001c" providerId="AD" clId="Web-{1265FFF5-143A-4418-AE00-F2C4CF3064E4}" dt="2022-03-03T20:03:14.960" v="853"/>
          <ac:spMkLst>
            <pc:docMk/>
            <pc:sldMk cId="724629927" sldId="260"/>
            <ac:spMk id="28" creationId="{5E107275-3853-46FD-A241-DE4355A42675}"/>
          </ac:spMkLst>
        </pc:spChg>
        <pc:spChg chg="add">
          <ac:chgData name="Sara Leonhard Dybvad" userId="S::sd2903b2@skulin.fo::4716515d-494c-4499-aa25-78698786001c" providerId="AD" clId="Web-{1265FFF5-143A-4418-AE00-F2C4CF3064E4}" dt="2022-03-03T20:03:14.975" v="854"/>
          <ac:spMkLst>
            <pc:docMk/>
            <pc:sldMk cId="724629927" sldId="260"/>
            <ac:spMk id="30" creationId="{2E442304-DDBD-4F7B-8017-36BCC863FB40}"/>
          </ac:spMkLst>
        </pc:spChg>
        <pc:spChg chg="add">
          <ac:chgData name="Sara Leonhard Dybvad" userId="S::sd2903b2@skulin.fo::4716515d-494c-4499-aa25-78698786001c" providerId="AD" clId="Web-{1265FFF5-143A-4418-AE00-F2C4CF3064E4}" dt="2022-03-03T20:03:14.975" v="854"/>
          <ac:spMkLst>
            <pc:docMk/>
            <pc:sldMk cId="724629927" sldId="260"/>
            <ac:spMk id="31" creationId="{5E107275-3853-46FD-A241-DE4355A42675}"/>
          </ac:spMkLst>
        </pc:spChg>
        <pc:graphicFrameChg chg="add del">
          <ac:chgData name="Sara Leonhard Dybvad" userId="S::sd2903b2@skulin.fo::4716515d-494c-4499-aa25-78698786001c" providerId="AD" clId="Web-{1265FFF5-143A-4418-AE00-F2C4CF3064E4}" dt="2022-03-03T20:02:40.801" v="846"/>
          <ac:graphicFrameMkLst>
            <pc:docMk/>
            <pc:sldMk cId="724629927" sldId="260"/>
            <ac:graphicFrameMk id="5" creationId="{6AA6B86D-AE36-4FA3-AAB7-E7693B8B762D}"/>
          </ac:graphicFrameMkLst>
        </pc:graphicFrameChg>
        <pc:graphicFrameChg chg="add mod modGraphic">
          <ac:chgData name="Sara Leonhard Dybvad" userId="S::sd2903b2@skulin.fo::4716515d-494c-4499-aa25-78698786001c" providerId="AD" clId="Web-{1265FFF5-143A-4418-AE00-F2C4CF3064E4}" dt="2022-03-03T20:03:14.975" v="854"/>
          <ac:graphicFrameMkLst>
            <pc:docMk/>
            <pc:sldMk cId="724629927" sldId="260"/>
            <ac:graphicFrameMk id="13" creationId="{CBF8FF93-7C36-4C26-AF2F-142CD6E99967}"/>
          </ac:graphicFrameMkLst>
        </pc:graphicFrameChg>
      </pc:sldChg>
    </pc:docChg>
  </pc:docChgLst>
  <pc:docChgLst>
    <pc:chgData name="Sara Leonhard Dybvad" userId="S::sd2903b2@skulin.fo::4716515d-494c-4499-aa25-78698786001c" providerId="AD" clId="Web-{5268C643-4659-0285-2D90-1EE5ADC43AE6}"/>
    <pc:docChg chg="addSld delSld modSld">
      <pc:chgData name="Sara Leonhard Dybvad" userId="S::sd2903b2@skulin.fo::4716515d-494c-4499-aa25-78698786001c" providerId="AD" clId="Web-{5268C643-4659-0285-2D90-1EE5ADC43AE6}" dt="2022-03-10T20:43:59.451" v="289" actId="1076"/>
      <pc:docMkLst>
        <pc:docMk/>
      </pc:docMkLst>
      <pc:sldChg chg="del">
        <pc:chgData name="Sara Leonhard Dybvad" userId="S::sd2903b2@skulin.fo::4716515d-494c-4499-aa25-78698786001c" providerId="AD" clId="Web-{5268C643-4659-0285-2D90-1EE5ADC43AE6}" dt="2022-03-10T20:09:40.348" v="1"/>
        <pc:sldMkLst>
          <pc:docMk/>
          <pc:sldMk cId="978637477" sldId="259"/>
        </pc:sldMkLst>
      </pc:sldChg>
      <pc:sldChg chg="delSp modSp new">
        <pc:chgData name="Sara Leonhard Dybvad" userId="S::sd2903b2@skulin.fo::4716515d-494c-4499-aa25-78698786001c" providerId="AD" clId="Web-{5268C643-4659-0285-2D90-1EE5ADC43AE6}" dt="2022-03-10T20:31:16.046" v="260" actId="20577"/>
        <pc:sldMkLst>
          <pc:docMk/>
          <pc:sldMk cId="1632094000" sldId="259"/>
        </pc:sldMkLst>
        <pc:spChg chg="del">
          <ac:chgData name="Sara Leonhard Dybvad" userId="S::sd2903b2@skulin.fo::4716515d-494c-4499-aa25-78698786001c" providerId="AD" clId="Web-{5268C643-4659-0285-2D90-1EE5ADC43AE6}" dt="2022-03-10T20:20:53.112" v="218"/>
          <ac:spMkLst>
            <pc:docMk/>
            <pc:sldMk cId="1632094000" sldId="259"/>
            <ac:spMk id="2" creationId="{57740C85-7F32-4BCC-BFC9-F2B7EF6478EB}"/>
          </ac:spMkLst>
        </pc:spChg>
        <pc:spChg chg="mod">
          <ac:chgData name="Sara Leonhard Dybvad" userId="S::sd2903b2@skulin.fo::4716515d-494c-4499-aa25-78698786001c" providerId="AD" clId="Web-{5268C643-4659-0285-2D90-1EE5ADC43AE6}" dt="2022-03-10T20:31:16.046" v="260" actId="20577"/>
          <ac:spMkLst>
            <pc:docMk/>
            <pc:sldMk cId="1632094000" sldId="259"/>
            <ac:spMk id="3" creationId="{9341CAF7-9506-44DD-B4ED-9203B623B000}"/>
          </ac:spMkLst>
        </pc:spChg>
      </pc:sldChg>
      <pc:sldChg chg="del">
        <pc:chgData name="Sara Leonhard Dybvad" userId="S::sd2903b2@skulin.fo::4716515d-494c-4499-aa25-78698786001c" providerId="AD" clId="Web-{5268C643-4659-0285-2D90-1EE5ADC43AE6}" dt="2022-03-10T20:09:39.677" v="0"/>
        <pc:sldMkLst>
          <pc:docMk/>
          <pc:sldMk cId="724629927" sldId="260"/>
        </pc:sldMkLst>
      </pc:sldChg>
      <pc:sldChg chg="addSp delSp modSp new mod setBg">
        <pc:chgData name="Sara Leonhard Dybvad" userId="S::sd2903b2@skulin.fo::4716515d-494c-4499-aa25-78698786001c" providerId="AD" clId="Web-{5268C643-4659-0285-2D90-1EE5ADC43AE6}" dt="2022-03-10T20:43:59.451" v="289" actId="1076"/>
        <pc:sldMkLst>
          <pc:docMk/>
          <pc:sldMk cId="2091136531" sldId="260"/>
        </pc:sldMkLst>
        <pc:spChg chg="del">
          <ac:chgData name="Sara Leonhard Dybvad" userId="S::sd2903b2@skulin.fo::4716515d-494c-4499-aa25-78698786001c" providerId="AD" clId="Web-{5268C643-4659-0285-2D90-1EE5ADC43AE6}" dt="2022-03-10T20:22:39.114" v="227"/>
          <ac:spMkLst>
            <pc:docMk/>
            <pc:sldMk cId="2091136531" sldId="260"/>
            <ac:spMk id="2" creationId="{40F618EE-3CDE-4E49-9438-CE1244DC8926}"/>
          </ac:spMkLst>
        </pc:spChg>
        <pc:spChg chg="del">
          <ac:chgData name="Sara Leonhard Dybvad" userId="S::sd2903b2@skulin.fo::4716515d-494c-4499-aa25-78698786001c" providerId="AD" clId="Web-{5268C643-4659-0285-2D90-1EE5ADC43AE6}" dt="2022-03-10T20:22:36.582" v="226"/>
          <ac:spMkLst>
            <pc:docMk/>
            <pc:sldMk cId="2091136531" sldId="260"/>
            <ac:spMk id="3" creationId="{38B718F2-7E3F-42E5-9383-3886F06363BA}"/>
          </ac:spMkLst>
        </pc:spChg>
        <pc:spChg chg="add mod">
          <ac:chgData name="Sara Leonhard Dybvad" userId="S::sd2903b2@skulin.fo::4716515d-494c-4499-aa25-78698786001c" providerId="AD" clId="Web-{5268C643-4659-0285-2D90-1EE5ADC43AE6}" dt="2022-03-10T20:43:59.451" v="289" actId="1076"/>
          <ac:spMkLst>
            <pc:docMk/>
            <pc:sldMk cId="2091136531" sldId="260"/>
            <ac:spMk id="6" creationId="{0B97AD61-B9AD-43B3-BA40-23CF73617AD7}"/>
          </ac:spMkLst>
        </pc:spChg>
        <pc:picChg chg="add mod ord">
          <ac:chgData name="Sara Leonhard Dybvad" userId="S::sd2903b2@skulin.fo::4716515d-494c-4499-aa25-78698786001c" providerId="AD" clId="Web-{5268C643-4659-0285-2D90-1EE5ADC43AE6}" dt="2022-03-10T20:43:44.841" v="270" actId="14100"/>
          <ac:picMkLst>
            <pc:docMk/>
            <pc:sldMk cId="2091136531" sldId="260"/>
            <ac:picMk id="4" creationId="{7D06C3EB-0CD8-42C6-B481-5DAE41261E85}"/>
          </ac:picMkLst>
        </pc:picChg>
      </pc:sldChg>
      <pc:sldChg chg="addSp delSp modSp new mod setBg">
        <pc:chgData name="Sara Leonhard Dybvad" userId="S::sd2903b2@skulin.fo::4716515d-494c-4499-aa25-78698786001c" providerId="AD" clId="Web-{5268C643-4659-0285-2D90-1EE5ADC43AE6}" dt="2022-03-10T20:43:27.700" v="266" actId="20577"/>
        <pc:sldMkLst>
          <pc:docMk/>
          <pc:sldMk cId="3104499448" sldId="261"/>
        </pc:sldMkLst>
        <pc:spChg chg="add del">
          <ac:chgData name="Sara Leonhard Dybvad" userId="S::sd2903b2@skulin.fo::4716515d-494c-4499-aa25-78698786001c" providerId="AD" clId="Web-{5268C643-4659-0285-2D90-1EE5ADC43AE6}" dt="2022-03-10T20:25:53.086" v="237"/>
          <ac:spMkLst>
            <pc:docMk/>
            <pc:sldMk cId="3104499448" sldId="261"/>
            <ac:spMk id="2" creationId="{FF57312C-E107-46BE-9E3B-4904B3ED572F}"/>
          </ac:spMkLst>
        </pc:spChg>
        <pc:spChg chg="del">
          <ac:chgData name="Sara Leonhard Dybvad" userId="S::sd2903b2@skulin.fo::4716515d-494c-4499-aa25-78698786001c" providerId="AD" clId="Web-{5268C643-4659-0285-2D90-1EE5ADC43AE6}" dt="2022-03-10T20:25:36.617" v="232"/>
          <ac:spMkLst>
            <pc:docMk/>
            <pc:sldMk cId="3104499448" sldId="261"/>
            <ac:spMk id="3" creationId="{F696BC44-3ED6-4EFF-BFB3-9AACC41E8D02}"/>
          </ac:spMkLst>
        </pc:spChg>
        <pc:spChg chg="add mod">
          <ac:chgData name="Sara Leonhard Dybvad" userId="S::sd2903b2@skulin.fo::4716515d-494c-4499-aa25-78698786001c" providerId="AD" clId="Web-{5268C643-4659-0285-2D90-1EE5ADC43AE6}" dt="2022-03-10T20:43:27.700" v="266" actId="20577"/>
          <ac:spMkLst>
            <pc:docMk/>
            <pc:sldMk cId="3104499448" sldId="261"/>
            <ac:spMk id="5" creationId="{0C72273A-E962-4CEA-8735-EE0CF5535CF4}"/>
          </ac:spMkLst>
        </pc:spChg>
        <pc:spChg chg="add del">
          <ac:chgData name="Sara Leonhard Dybvad" userId="S::sd2903b2@skulin.fo::4716515d-494c-4499-aa25-78698786001c" providerId="AD" clId="Web-{5268C643-4659-0285-2D90-1EE5ADC43AE6}" dt="2022-03-10T20:25:58.055" v="239"/>
          <ac:spMkLst>
            <pc:docMk/>
            <pc:sldMk cId="3104499448" sldId="261"/>
            <ac:spMk id="6" creationId="{69D184B2-2226-4E31-BCCB-444330767440}"/>
          </ac:spMkLst>
        </pc:spChg>
        <pc:spChg chg="add del">
          <ac:chgData name="Sara Leonhard Dybvad" userId="S::sd2903b2@skulin.fo::4716515d-494c-4499-aa25-78698786001c" providerId="AD" clId="Web-{5268C643-4659-0285-2D90-1EE5ADC43AE6}" dt="2022-03-10T20:25:58.055" v="239"/>
          <ac:spMkLst>
            <pc:docMk/>
            <pc:sldMk cId="3104499448" sldId="261"/>
            <ac:spMk id="7" creationId="{1AC4D4E3-486A-464A-8EC8-D44881097267}"/>
          </ac:spMkLst>
        </pc:spChg>
        <pc:spChg chg="add del">
          <ac:chgData name="Sara Leonhard Dybvad" userId="S::sd2903b2@skulin.fo::4716515d-494c-4499-aa25-78698786001c" providerId="AD" clId="Web-{5268C643-4659-0285-2D90-1EE5ADC43AE6}" dt="2022-03-10T20:25:58.055" v="239"/>
          <ac:spMkLst>
            <pc:docMk/>
            <pc:sldMk cId="3104499448" sldId="261"/>
            <ac:spMk id="8" creationId="{864DE13E-58EB-4475-B79C-0D4FC651239B}"/>
          </ac:spMkLst>
        </pc:spChg>
        <pc:spChg chg="add del">
          <ac:chgData name="Sara Leonhard Dybvad" userId="S::sd2903b2@skulin.fo::4716515d-494c-4499-aa25-78698786001c" providerId="AD" clId="Web-{5268C643-4659-0285-2D90-1EE5ADC43AE6}" dt="2022-03-10T20:25:43.398" v="234"/>
          <ac:spMkLst>
            <pc:docMk/>
            <pc:sldMk cId="3104499448" sldId="261"/>
            <ac:spMk id="9" creationId="{69D184B2-2226-4E31-BCCB-444330767440}"/>
          </ac:spMkLst>
        </pc:spChg>
        <pc:spChg chg="add del">
          <ac:chgData name="Sara Leonhard Dybvad" userId="S::sd2903b2@skulin.fo::4716515d-494c-4499-aa25-78698786001c" providerId="AD" clId="Web-{5268C643-4659-0285-2D90-1EE5ADC43AE6}" dt="2022-03-10T20:25:43.398" v="234"/>
          <ac:spMkLst>
            <pc:docMk/>
            <pc:sldMk cId="3104499448" sldId="261"/>
            <ac:spMk id="11" creationId="{1AC4D4E3-486A-464A-8EC8-D44881097267}"/>
          </ac:spMkLst>
        </pc:spChg>
        <pc:spChg chg="add del">
          <ac:chgData name="Sara Leonhard Dybvad" userId="S::sd2903b2@skulin.fo::4716515d-494c-4499-aa25-78698786001c" providerId="AD" clId="Web-{5268C643-4659-0285-2D90-1EE5ADC43AE6}" dt="2022-03-10T20:25:43.398" v="234"/>
          <ac:spMkLst>
            <pc:docMk/>
            <pc:sldMk cId="3104499448" sldId="261"/>
            <ac:spMk id="13" creationId="{864DE13E-58EB-4475-B79C-0D4FC651239B}"/>
          </ac:spMkLst>
        </pc:spChg>
        <pc:picChg chg="add mod ord">
          <ac:chgData name="Sara Leonhard Dybvad" userId="S::sd2903b2@skulin.fo::4716515d-494c-4499-aa25-78698786001c" providerId="AD" clId="Web-{5268C643-4659-0285-2D90-1EE5ADC43AE6}" dt="2022-03-10T20:26:01.570" v="240" actId="1076"/>
          <ac:picMkLst>
            <pc:docMk/>
            <pc:sldMk cId="3104499448" sldId="261"/>
            <ac:picMk id="4" creationId="{60F6BECC-CD6A-4E05-ADDD-A5ACC117AE9B}"/>
          </ac:picMkLst>
        </pc:picChg>
      </pc:sldChg>
      <pc:sldChg chg="addSp delSp modSp new mod setBg">
        <pc:chgData name="Sara Leonhard Dybvad" userId="S::sd2903b2@skulin.fo::4716515d-494c-4499-aa25-78698786001c" providerId="AD" clId="Web-{5268C643-4659-0285-2D90-1EE5ADC43AE6}" dt="2022-03-10T20:43:40.450" v="269" actId="20577"/>
        <pc:sldMkLst>
          <pc:docMk/>
          <pc:sldMk cId="4030923067" sldId="262"/>
        </pc:sldMkLst>
        <pc:spChg chg="del">
          <ac:chgData name="Sara Leonhard Dybvad" userId="S::sd2903b2@skulin.fo::4716515d-494c-4499-aa25-78698786001c" providerId="AD" clId="Web-{5268C643-4659-0285-2D90-1EE5ADC43AE6}" dt="2022-03-10T20:27:30.229" v="243"/>
          <ac:spMkLst>
            <pc:docMk/>
            <pc:sldMk cId="4030923067" sldId="262"/>
            <ac:spMk id="2" creationId="{066A61F3-FAD3-404C-98D1-122ACAD48C3B}"/>
          </ac:spMkLst>
        </pc:spChg>
        <pc:spChg chg="del">
          <ac:chgData name="Sara Leonhard Dybvad" userId="S::sd2903b2@skulin.fo::4716515d-494c-4499-aa25-78698786001c" providerId="AD" clId="Web-{5268C643-4659-0285-2D90-1EE5ADC43AE6}" dt="2022-03-10T20:27:27.276" v="242"/>
          <ac:spMkLst>
            <pc:docMk/>
            <pc:sldMk cId="4030923067" sldId="262"/>
            <ac:spMk id="3" creationId="{2C3866E1-AB2C-42B3-BC33-804FC5DEA54E}"/>
          </ac:spMkLst>
        </pc:spChg>
        <pc:spChg chg="add mod">
          <ac:chgData name="Sara Leonhard Dybvad" userId="S::sd2903b2@skulin.fo::4716515d-494c-4499-aa25-78698786001c" providerId="AD" clId="Web-{5268C643-4659-0285-2D90-1EE5ADC43AE6}" dt="2022-03-10T20:43:40.450" v="269" actId="20577"/>
          <ac:spMkLst>
            <pc:docMk/>
            <pc:sldMk cId="4030923067" sldId="262"/>
            <ac:spMk id="6" creationId="{7D8CFBB1-C9DB-498A-A58F-64C8DA070707}"/>
          </ac:spMkLst>
        </pc:spChg>
        <pc:picChg chg="add mod ord">
          <ac:chgData name="Sara Leonhard Dybvad" userId="S::sd2903b2@skulin.fo::4716515d-494c-4499-aa25-78698786001c" providerId="AD" clId="Web-{5268C643-4659-0285-2D90-1EE5ADC43AE6}" dt="2022-03-10T20:27:30.229" v="243"/>
          <ac:picMkLst>
            <pc:docMk/>
            <pc:sldMk cId="4030923067" sldId="262"/>
            <ac:picMk id="4" creationId="{5FEED6C8-496E-4A7C-9CCC-C5A934C5C5FD}"/>
          </ac:picMkLst>
        </pc:picChg>
      </pc:sldChg>
    </pc:docChg>
  </pc:docChgLst>
  <pc:docChgLst>
    <pc:chgData name="Sara Leonhard Dybvad" userId="S::sd2903b2@skulin.fo::4716515d-494c-4499-aa25-78698786001c" providerId="AD" clId="Web-{530A8F6C-B044-3F83-FB35-210E2DFBCFA4}"/>
    <pc:docChg chg="modSld">
      <pc:chgData name="Sara Leonhard Dybvad" userId="S::sd2903b2@skulin.fo::4716515d-494c-4499-aa25-78698786001c" providerId="AD" clId="Web-{530A8F6C-B044-3F83-FB35-210E2DFBCFA4}" dt="2022-03-11T10:36:06.421" v="16" actId="14100"/>
      <pc:docMkLst>
        <pc:docMk/>
      </pc:docMkLst>
      <pc:sldChg chg="modSp">
        <pc:chgData name="Sara Leonhard Dybvad" userId="S::sd2903b2@skulin.fo::4716515d-494c-4499-aa25-78698786001c" providerId="AD" clId="Web-{530A8F6C-B044-3F83-FB35-210E2DFBCFA4}" dt="2022-03-11T10:36:06.421" v="16" actId="14100"/>
        <pc:sldMkLst>
          <pc:docMk/>
          <pc:sldMk cId="1632094000" sldId="259"/>
        </pc:sldMkLst>
        <pc:spChg chg="mod">
          <ac:chgData name="Sara Leonhard Dybvad" userId="S::sd2903b2@skulin.fo::4716515d-494c-4499-aa25-78698786001c" providerId="AD" clId="Web-{530A8F6C-B044-3F83-FB35-210E2DFBCFA4}" dt="2022-03-11T10:36:06.421" v="16" actId="14100"/>
          <ac:spMkLst>
            <pc:docMk/>
            <pc:sldMk cId="1632094000" sldId="259"/>
            <ac:spMk id="3" creationId="{9341CAF7-9506-44DD-B4ED-9203B623B000}"/>
          </ac:spMkLst>
        </pc:spChg>
      </pc:sldChg>
    </pc:docChg>
  </pc:docChgLst>
  <pc:docChgLst>
    <pc:chgData name="Sara Leonhard Dybvad" userId="S::sd2903b2@skulin.fo::4716515d-494c-4499-aa25-78698786001c" providerId="AD" clId="Web-{EBD04541-DBA5-F1EE-8543-A4DC2D538764}"/>
    <pc:docChg chg="modSld">
      <pc:chgData name="Sara Leonhard Dybvad" userId="S::sd2903b2@skulin.fo::4716515d-494c-4499-aa25-78698786001c" providerId="AD" clId="Web-{EBD04541-DBA5-F1EE-8543-A4DC2D538764}" dt="2022-03-11T14:15:18.569" v="74" actId="20577"/>
      <pc:docMkLst>
        <pc:docMk/>
      </pc:docMkLst>
      <pc:sldChg chg="modSp">
        <pc:chgData name="Sara Leonhard Dybvad" userId="S::sd2903b2@skulin.fo::4716515d-494c-4499-aa25-78698786001c" providerId="AD" clId="Web-{EBD04541-DBA5-F1EE-8543-A4DC2D538764}" dt="2022-03-11T14:15:18.569" v="74" actId="20577"/>
        <pc:sldMkLst>
          <pc:docMk/>
          <pc:sldMk cId="1632094000" sldId="259"/>
        </pc:sldMkLst>
        <pc:spChg chg="mod">
          <ac:chgData name="Sara Leonhard Dybvad" userId="S::sd2903b2@skulin.fo::4716515d-494c-4499-aa25-78698786001c" providerId="AD" clId="Web-{EBD04541-DBA5-F1EE-8543-A4DC2D538764}" dt="2022-03-11T14:15:18.569" v="74" actId="20577"/>
          <ac:spMkLst>
            <pc:docMk/>
            <pc:sldMk cId="1632094000" sldId="259"/>
            <ac:spMk id="3" creationId="{9341CAF7-9506-44DD-B4ED-9203B623B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6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E9C44-9DAE-47EA-BF7B-527501938C3F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4" descr="Et billede, der indeholder tekst&#10;&#10;Beskrivelsen er genereret automatisk">
            <a:extLst>
              <a:ext uri="{FF2B5EF4-FFF2-40B4-BE49-F238E27FC236}">
                <a16:creationId xmlns:a16="http://schemas.microsoft.com/office/drawing/2014/main" id="{C896D74A-7DEC-4E84-9879-7BEA3266F8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245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cs typeface="Calibri Light"/>
              </a:rPr>
              <a:t>Billedanalyse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942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Billede 4" descr="Et billede, der indeholder tekst&#10;&#10;Beskrivelsen er genereret automatisk">
            <a:extLst>
              <a:ext uri="{FF2B5EF4-FFF2-40B4-BE49-F238E27FC236}">
                <a16:creationId xmlns:a16="http://schemas.microsoft.com/office/drawing/2014/main" id="{9516BDC2-DAAD-4BAD-89AD-ECED0DF94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246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54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418E96-31D3-4F3B-AD93-E9FAECA7D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83" y="248709"/>
            <a:ext cx="7552267" cy="660558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da-DK" dirty="0">
                <a:cs typeface="Calibri" panose="020F0502020204030204"/>
              </a:rPr>
              <a:t>Hvilken slags billede er det?</a:t>
            </a:r>
          </a:p>
          <a:p>
            <a:pPr marL="514350" indent="-514350">
              <a:buAutoNum type="arabicPeriod"/>
            </a:pPr>
            <a:r>
              <a:rPr lang="da-DK" dirty="0">
                <a:cs typeface="Calibri" panose="020F0502020204030204"/>
              </a:rPr>
              <a:t>Hvad er titlen?</a:t>
            </a:r>
          </a:p>
          <a:p>
            <a:pPr marL="514350" indent="-514350">
              <a:buAutoNum type="arabicPeriod"/>
            </a:pPr>
            <a:r>
              <a:rPr lang="da-DK" b="1" dirty="0">
                <a:cs typeface="Calibri" panose="020F0502020204030204"/>
              </a:rPr>
              <a:t>Beskriv billedet objektivt = </a:t>
            </a:r>
            <a:r>
              <a:rPr lang="da-DK" b="1" dirty="0">
                <a:highlight>
                  <a:srgbClr val="FFFF00"/>
                </a:highlight>
                <a:cs typeface="Calibri" panose="020F0502020204030204"/>
              </a:rPr>
              <a:t>det du ser</a:t>
            </a:r>
          </a:p>
          <a:p>
            <a:pPr marL="971550" lvl="1" indent="-514350">
              <a:buAutoNum type="alphaUcPeriod"/>
            </a:pPr>
            <a:r>
              <a:rPr lang="da-DK" dirty="0">
                <a:cs typeface="Calibri" panose="020F0502020204030204"/>
              </a:rPr>
              <a:t>Hvad forestiller billedet?</a:t>
            </a:r>
          </a:p>
          <a:p>
            <a:pPr marL="971550" lvl="1" indent="-514350">
              <a:buAutoNum type="alphaUcPeriod"/>
            </a:pPr>
            <a:r>
              <a:rPr lang="da-DK" dirty="0">
                <a:cs typeface="Calibri" panose="020F0502020204030204"/>
              </a:rPr>
              <a:t>Hvad er i forgrund, mellemgrund og baggrund?</a:t>
            </a:r>
          </a:p>
          <a:p>
            <a:pPr marL="971550" lvl="1" indent="-514350">
              <a:buAutoNum type="alphaUcPeriod"/>
            </a:pPr>
            <a:r>
              <a:rPr lang="da-DK" dirty="0">
                <a:cs typeface="Calibri" panose="020F0502020204030204"/>
              </a:rPr>
              <a:t>Er der personer på billedet? Hvilke?</a:t>
            </a:r>
          </a:p>
          <a:p>
            <a:pPr marL="971550" lvl="1" indent="-514350">
              <a:buAutoNum type="alphaUcPeriod"/>
            </a:pPr>
            <a:r>
              <a:rPr lang="da-DK" dirty="0">
                <a:cs typeface="Calibri" panose="020F0502020204030204"/>
              </a:rPr>
              <a:t>Beskriv personerne grundigt. Hvordan ser de ud? (påklædning, alder, kropssprog, udseende...</a:t>
            </a:r>
          </a:p>
          <a:p>
            <a:pPr marL="971550" lvl="1" indent="-514350">
              <a:buAutoNum type="alphaUcPeriod"/>
            </a:pPr>
            <a:r>
              <a:rPr lang="da-DK" dirty="0">
                <a:cs typeface="Calibri" panose="020F0502020204030204"/>
              </a:rPr>
              <a:t>Er der andre levende væsener på billeder? Beskriv dem!</a:t>
            </a:r>
          </a:p>
          <a:p>
            <a:pPr marL="971550" lvl="1" indent="-514350">
              <a:buAutoNum type="alphaUcPeriod"/>
            </a:pPr>
            <a:r>
              <a:rPr lang="da-DK" dirty="0">
                <a:cs typeface="Calibri" panose="020F0502020204030204"/>
              </a:rPr>
              <a:t>Hvilke farver er der? -lyse, mørke?</a:t>
            </a:r>
          </a:p>
          <a:p>
            <a:pPr marL="971550" lvl="1" indent="-514350">
              <a:buAutoNum type="alphaUcPeriod"/>
            </a:pPr>
            <a:r>
              <a:rPr lang="da-DK" dirty="0">
                <a:cs typeface="Calibri" panose="020F0502020204030204"/>
              </a:rPr>
              <a:t>Hvilken teknik er brugt til at skabe billedet? (Pensel, computer, blyanter, kridt..?</a:t>
            </a:r>
          </a:p>
          <a:p>
            <a:pPr marL="514350" indent="-514350">
              <a:buAutoNum type="arabicPeriod"/>
            </a:pPr>
            <a:r>
              <a:rPr lang="da-DK" b="1" dirty="0">
                <a:cs typeface="Calibri" panose="020F0502020204030204"/>
              </a:rPr>
              <a:t>Beskriv billedet subjektiv = </a:t>
            </a:r>
            <a:r>
              <a:rPr lang="da-DK" b="1" dirty="0">
                <a:highlight>
                  <a:srgbClr val="FFFF00"/>
                </a:highlight>
                <a:cs typeface="Calibri" panose="020F0502020204030204"/>
              </a:rPr>
              <a:t>det du mener</a:t>
            </a:r>
          </a:p>
          <a:p>
            <a:pPr marL="971550" lvl="1" indent="-514350">
              <a:buAutoNum type="arabicPeriod"/>
            </a:pPr>
            <a:r>
              <a:rPr lang="da-DK" dirty="0">
                <a:cs typeface="Calibri" panose="020F0502020204030204"/>
              </a:rPr>
              <a:t>Hvordan er stemningen? (god, presset, sørgelig, festlig...?</a:t>
            </a:r>
          </a:p>
          <a:p>
            <a:pPr marL="971550" lvl="1" indent="-514350">
              <a:buAutoNum type="arabicPeriod"/>
            </a:pPr>
            <a:r>
              <a:rPr lang="da-DK" dirty="0">
                <a:cs typeface="Calibri" panose="020F0502020204030204"/>
              </a:rPr>
              <a:t>Fortæl billedets historie. Brug din fantasi. Hvad er sket inden? Hvad sker der efter?</a:t>
            </a:r>
          </a:p>
        </p:txBody>
      </p:sp>
      <p:pic>
        <p:nvPicPr>
          <p:cNvPr id="4" name="Billede 4" descr="Et billede, der indeholder tekst&#10;&#10;Beskrivelsen er genereret automatisk">
            <a:extLst>
              <a:ext uri="{FF2B5EF4-FFF2-40B4-BE49-F238E27FC236}">
                <a16:creationId xmlns:a16="http://schemas.microsoft.com/office/drawing/2014/main" id="{FF5AC3B9-901F-4DE5-9C53-7566698D9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401" y="-3598"/>
            <a:ext cx="4288366" cy="274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1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41CAF7-9506-44DD-B4ED-9203B623B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867" y="472631"/>
            <a:ext cx="10515600" cy="638110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>
                <a:cs typeface="Calibri" panose="020F0502020204030204"/>
              </a:rPr>
              <a:t>Modtager </a:t>
            </a:r>
            <a:r>
              <a:rPr lang="da-DK" dirty="0">
                <a:cs typeface="Calibri" panose="020F0502020204030204"/>
              </a:rPr>
              <a:t>– dem der ser på billedet (OS)</a:t>
            </a:r>
          </a:p>
          <a:p>
            <a:pPr marL="0" indent="0">
              <a:buNone/>
            </a:pPr>
            <a:endParaRPr lang="da-DK" b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da-DK" b="1" dirty="0">
                <a:cs typeface="Calibri" panose="020F0502020204030204"/>
              </a:rPr>
              <a:t>Målgruppe </a:t>
            </a:r>
            <a:r>
              <a:rPr lang="da-DK" dirty="0">
                <a:cs typeface="Calibri" panose="020F0502020204030204"/>
              </a:rPr>
              <a:t>- dem som billedet er beregnet til (dem som maleren ønsker skal føle noget når de ser billedet)</a:t>
            </a:r>
          </a:p>
          <a:p>
            <a:pPr marL="0" indent="0">
              <a:buNone/>
            </a:pPr>
            <a:endParaRPr lang="da-DK" b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da-DK" b="1" dirty="0">
                <a:cs typeface="Calibri" panose="020F0502020204030204"/>
              </a:rPr>
              <a:t>Budskabet</a:t>
            </a:r>
            <a:r>
              <a:rPr lang="da-DK" dirty="0">
                <a:cs typeface="Calibri" panose="020F0502020204030204"/>
              </a:rPr>
              <a:t> Hvad vil skaberen sige med billedet?</a:t>
            </a:r>
            <a:endParaRPr lang="da-DK" b="1" dirty="0">
              <a:cs typeface="Calibri" panose="020F0502020204030204"/>
            </a:endParaRPr>
          </a:p>
          <a:p>
            <a:pPr marL="0" indent="0">
              <a:buNone/>
            </a:pPr>
            <a:endParaRPr lang="da-DK" dirty="0">
              <a:cs typeface="Calibri" panose="020F0502020204030204"/>
            </a:endParaRPr>
          </a:p>
          <a:p>
            <a:pPr marL="0" indent="0">
              <a:buNone/>
            </a:pPr>
            <a:r>
              <a:rPr lang="da-DK" b="1" dirty="0">
                <a:cs typeface="Calibri" panose="020F0502020204030204"/>
              </a:rPr>
              <a:t>Tekst</a:t>
            </a:r>
            <a:r>
              <a:rPr lang="da-DK" dirty="0">
                <a:cs typeface="Calibri" panose="020F0502020204030204"/>
              </a:rPr>
              <a:t> Familiebillede. Skilsmisse</a:t>
            </a:r>
          </a:p>
          <a:p>
            <a:pPr marL="0" indent="0">
              <a:buNone/>
            </a:pPr>
            <a:endParaRPr lang="da-DK" dirty="0">
              <a:cs typeface="Calibri" panose="020F0502020204030204"/>
            </a:endParaRPr>
          </a:p>
          <a:p>
            <a:pPr marL="0" indent="0">
              <a:buNone/>
            </a:pPr>
            <a:r>
              <a:rPr lang="da-DK" b="1" dirty="0">
                <a:cs typeface="Calibri" panose="020F0502020204030204"/>
              </a:rPr>
              <a:t>Perspektiv </a:t>
            </a:r>
            <a:r>
              <a:rPr lang="da-DK" dirty="0">
                <a:cs typeface="Calibri" panose="020F0502020204030204"/>
              </a:rPr>
              <a:t>Fugle-, frø- eller normalperspektiv?</a:t>
            </a:r>
          </a:p>
          <a:p>
            <a:pPr marL="0" indent="0">
              <a:buNone/>
            </a:pPr>
            <a:endParaRPr lang="da-DK" dirty="0">
              <a:cs typeface="Calibri" panose="020F0502020204030204"/>
            </a:endParaRPr>
          </a:p>
          <a:p>
            <a:pPr marL="0" indent="0">
              <a:buNone/>
            </a:pPr>
            <a:r>
              <a:rPr lang="da-DK" b="1" dirty="0">
                <a:cs typeface="Calibri" panose="020F0502020204030204"/>
              </a:rPr>
              <a:t>Afstand </a:t>
            </a:r>
            <a:r>
              <a:rPr lang="da-DK" dirty="0">
                <a:cs typeface="Calibri" panose="020F0502020204030204"/>
              </a:rPr>
              <a:t>Total/halvtotal/nær/</a:t>
            </a:r>
            <a:r>
              <a:rPr lang="da-DK" dirty="0" err="1">
                <a:cs typeface="Calibri" panose="020F0502020204030204"/>
              </a:rPr>
              <a:t>close</a:t>
            </a:r>
            <a:r>
              <a:rPr lang="da-DK" dirty="0">
                <a:cs typeface="Calibri" panose="020F0502020204030204"/>
              </a:rPr>
              <a:t>-up?</a:t>
            </a:r>
          </a:p>
          <a:p>
            <a:pPr marL="0" indent="0">
              <a:buNone/>
            </a:pPr>
            <a:endParaRPr lang="da-DK" dirty="0">
              <a:cs typeface="Calibri" panose="020F0502020204030204"/>
            </a:endParaRPr>
          </a:p>
          <a:p>
            <a:pPr marL="0" indent="0">
              <a:buNone/>
            </a:pPr>
            <a:r>
              <a:rPr lang="da-DK" b="1" dirty="0">
                <a:cs typeface="Calibri" panose="020F0502020204030204"/>
              </a:rPr>
              <a:t>Det gyldne snit?</a:t>
            </a:r>
            <a:r>
              <a:rPr lang="da-DK" dirty="0">
                <a:cs typeface="Calibri" panose="020F0502020204030204"/>
              </a:rPr>
              <a:t> Hvilken betydning træder frem? Hvad fremhæves?</a:t>
            </a:r>
          </a:p>
          <a:p>
            <a:pPr marL="0" indent="0">
              <a:buNone/>
            </a:pPr>
            <a:endParaRPr lang="da-DK" dirty="0">
              <a:cs typeface="Calibri" panose="020F0502020204030204"/>
            </a:endParaRPr>
          </a:p>
          <a:p>
            <a:pPr marL="0" indent="0">
              <a:buNone/>
            </a:pPr>
            <a:r>
              <a:rPr lang="da-DK" b="1" dirty="0">
                <a:cs typeface="Calibri" panose="020F0502020204030204"/>
              </a:rPr>
              <a:t>Din mening om billedet.</a:t>
            </a:r>
            <a:endParaRPr lang="da-DK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3209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>
            <a:extLst>
              <a:ext uri="{FF2B5EF4-FFF2-40B4-BE49-F238E27FC236}">
                <a16:creationId xmlns:a16="http://schemas.microsoft.com/office/drawing/2014/main" id="{60F6BECC-CD6A-4E05-ADDD-A5ACC117AE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5459" y="2062428"/>
            <a:ext cx="10795000" cy="3115733"/>
          </a:xfr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0C72273A-E962-4CEA-8735-EE0CF5535CF4}"/>
              </a:ext>
            </a:extLst>
          </p:cNvPr>
          <p:cNvSpPr txBox="1"/>
          <p:nvPr/>
        </p:nvSpPr>
        <p:spPr>
          <a:xfrm>
            <a:off x="1041400" y="427567"/>
            <a:ext cx="462703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4000" b="1" dirty="0"/>
              <a:t>Perspektiv</a:t>
            </a:r>
            <a:endParaRPr lang="da-DK" sz="4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4499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>
            <a:extLst>
              <a:ext uri="{FF2B5EF4-FFF2-40B4-BE49-F238E27FC236}">
                <a16:creationId xmlns:a16="http://schemas.microsoft.com/office/drawing/2014/main" id="{5FEED6C8-496E-4A7C-9CCC-C5A934C5C5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098042"/>
            <a:ext cx="10905066" cy="4661914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7D8CFBB1-C9DB-498A-A58F-64C8DA070707}"/>
              </a:ext>
            </a:extLst>
          </p:cNvPr>
          <p:cNvSpPr txBox="1"/>
          <p:nvPr/>
        </p:nvSpPr>
        <p:spPr>
          <a:xfrm>
            <a:off x="734483" y="300567"/>
            <a:ext cx="462703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4000" b="1" dirty="0"/>
              <a:t>Afstand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30923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>
            <a:extLst>
              <a:ext uri="{FF2B5EF4-FFF2-40B4-BE49-F238E27FC236}">
                <a16:creationId xmlns:a16="http://schemas.microsoft.com/office/drawing/2014/main" id="{7D06C3EB-0CD8-42C6-B481-5DAE41261E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5328" y="1066798"/>
            <a:ext cx="8343093" cy="5867401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0B97AD61-B9AD-43B3-BA40-23CF73617AD7}"/>
              </a:ext>
            </a:extLst>
          </p:cNvPr>
          <p:cNvSpPr txBox="1"/>
          <p:nvPr/>
        </p:nvSpPr>
        <p:spPr>
          <a:xfrm>
            <a:off x="1538817" y="110067"/>
            <a:ext cx="94741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4000" b="1" dirty="0"/>
              <a:t>Det gyldne snit - snitpunkter</a:t>
            </a:r>
            <a:endParaRPr lang="da-DK" sz="4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113653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54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Kontortema</vt:lpstr>
      <vt:lpstr>Billedanalyse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SvS Lærari</dc:creator>
  <cp:lastModifiedBy>SvS Lærari</cp:lastModifiedBy>
  <cp:revision>228</cp:revision>
  <dcterms:created xsi:type="dcterms:W3CDTF">2022-03-03T19:37:43Z</dcterms:created>
  <dcterms:modified xsi:type="dcterms:W3CDTF">2022-06-06T18:14:06Z</dcterms:modified>
</cp:coreProperties>
</file>