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5" r:id="rId8"/>
    <p:sldId id="261" r:id="rId9"/>
    <p:sldId id="273" r:id="rId10"/>
    <p:sldId id="263" r:id="rId11"/>
    <p:sldId id="262" r:id="rId12"/>
    <p:sldId id="264" r:id="rId13"/>
    <p:sldId id="265" r:id="rId14"/>
    <p:sldId id="266" r:id="rId15"/>
    <p:sldId id="271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8A5471-BFBA-4DBA-BECF-8BF341BB155F}" v="3225" dt="2023-01-16T13:15:11.0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3" d="100"/>
          <a:sy n="43" d="100"/>
        </p:scale>
        <p:origin x="6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38A5471-BFBA-4DBA-BECF-8BF341BB155F}"/>
    <pc:docChg chg="modSld">
      <pc:chgData name="" userId="" providerId="" clId="Web-{338A5471-BFBA-4DBA-BECF-8BF341BB155F}" dt="2023-01-16T12:14:09.994" v="7" actId="20577"/>
      <pc:docMkLst>
        <pc:docMk/>
      </pc:docMkLst>
      <pc:sldChg chg="modSp">
        <pc:chgData name="" userId="" providerId="" clId="Web-{338A5471-BFBA-4DBA-BECF-8BF341BB155F}" dt="2023-01-16T12:14:09.994" v="7" actId="20577"/>
        <pc:sldMkLst>
          <pc:docMk/>
          <pc:sldMk cId="3424942676" sldId="256"/>
        </pc:sldMkLst>
        <pc:spChg chg="mod">
          <ac:chgData name="" userId="" providerId="" clId="Web-{338A5471-BFBA-4DBA-BECF-8BF341BB155F}" dt="2023-01-16T12:14:09.994" v="7" actId="20577"/>
          <ac:spMkLst>
            <pc:docMk/>
            <pc:sldMk cId="3424942676" sldId="256"/>
            <ac:spMk id="2" creationId="{00000000-0000-0000-0000-000000000000}"/>
          </ac:spMkLst>
        </pc:spChg>
      </pc:sldChg>
    </pc:docChg>
  </pc:docChgLst>
  <pc:docChgLst>
    <pc:chgData name="Sara Leonhard Dybvad" userId="S::sd2903b2@skulin.fo::4716515d-494c-4499-aa25-78698786001c" providerId="AD" clId="Web-{338A5471-BFBA-4DBA-BECF-8BF341BB155F}"/>
    <pc:docChg chg="addSld delSld modSld sldOrd addMainMaster delMainMaster">
      <pc:chgData name="Sara Leonhard Dybvad" userId="S::sd2903b2@skulin.fo::4716515d-494c-4499-aa25-78698786001c" providerId="AD" clId="Web-{338A5471-BFBA-4DBA-BECF-8BF341BB155F}" dt="2023-01-16T13:15:11.069" v="3018" actId="14100"/>
      <pc:docMkLst>
        <pc:docMk/>
      </pc:docMkLst>
      <pc:sldChg chg="modSp mod modClrScheme chgLayout">
        <pc:chgData name="Sara Leonhard Dybvad" userId="S::sd2903b2@skulin.fo::4716515d-494c-4499-aa25-78698786001c" providerId="AD" clId="Web-{338A5471-BFBA-4DBA-BECF-8BF341BB155F}" dt="2023-01-16T12:25:27.345" v="749"/>
        <pc:sldMkLst>
          <pc:docMk/>
          <pc:sldMk cId="3424942676" sldId="256"/>
        </pc:sldMkLst>
        <pc:spChg chg="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424942676" sldId="256"/>
            <ac:spMk id="2" creationId="{00000000-0000-0000-0000-000000000000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424942676" sldId="256"/>
            <ac:spMk id="3" creationId="{00000000-0000-0000-0000-000000000000}"/>
          </ac:spMkLst>
        </pc:spChg>
      </pc:sldChg>
      <pc:sldChg chg="modSp new mod modClrScheme chgLayout">
        <pc:chgData name="Sara Leonhard Dybvad" userId="S::sd2903b2@skulin.fo::4716515d-494c-4499-aa25-78698786001c" providerId="AD" clId="Web-{338A5471-BFBA-4DBA-BECF-8BF341BB155F}" dt="2023-01-16T12:25:27.345" v="749"/>
        <pc:sldMkLst>
          <pc:docMk/>
          <pc:sldMk cId="2853685327" sldId="257"/>
        </pc:sldMkLst>
        <pc:spChg chg="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2853685327" sldId="257"/>
            <ac:spMk id="2" creationId="{FFCA73E8-5A16-239E-1006-229396E34310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2853685327" sldId="257"/>
            <ac:spMk id="3" creationId="{1BC5B653-9F53-C3D4-3F1F-D170E41DB1EB}"/>
          </ac:spMkLst>
        </pc:spChg>
      </pc:sldChg>
      <pc:sldChg chg="addSp modSp new mod modClrScheme addAnim modAnim chgLayout">
        <pc:chgData name="Sara Leonhard Dybvad" userId="S::sd2903b2@skulin.fo::4716515d-494c-4499-aa25-78698786001c" providerId="AD" clId="Web-{338A5471-BFBA-4DBA-BECF-8BF341BB155F}" dt="2023-01-16T12:25:27.345" v="749"/>
        <pc:sldMkLst>
          <pc:docMk/>
          <pc:sldMk cId="3983807309" sldId="258"/>
        </pc:sldMkLst>
        <pc:spChg chg="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983807309" sldId="258"/>
            <ac:spMk id="2" creationId="{25CF69FB-4DA1-00A0-0B52-6203564484F8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983807309" sldId="258"/>
            <ac:spMk id="3" creationId="{52B6A3EA-2980-CE43-B4E2-3E6E2C62C002}"/>
          </ac:spMkLst>
        </pc:spChg>
        <pc:spChg chg="add 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983807309" sldId="258"/>
            <ac:spMk id="4" creationId="{3DF9FE32-4E3F-8D95-7422-7BE5D35C2820}"/>
          </ac:spMkLst>
        </pc:spChg>
        <pc:spChg chg="add 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983807309" sldId="258"/>
            <ac:spMk id="5" creationId="{6391CBC1-672F-B4EE-E5B0-1B641C483B8F}"/>
          </ac:spMkLst>
        </pc:spChg>
        <pc:spChg chg="add mod ord">
          <ac:chgData name="Sara Leonhard Dybvad" userId="S::sd2903b2@skulin.fo::4716515d-494c-4499-aa25-78698786001c" providerId="AD" clId="Web-{338A5471-BFBA-4DBA-BECF-8BF341BB155F}" dt="2023-01-16T12:25:27.345" v="749"/>
          <ac:spMkLst>
            <pc:docMk/>
            <pc:sldMk cId="3983807309" sldId="258"/>
            <ac:spMk id="6" creationId="{802B70D6-E82B-CC5A-9B96-9393142959DB}"/>
          </ac:spMkLst>
        </pc:spChg>
      </pc:sldChg>
      <pc:sldChg chg="modSp new mod modClrScheme chgLayout">
        <pc:chgData name="Sara Leonhard Dybvad" userId="S::sd2903b2@skulin.fo::4716515d-494c-4499-aa25-78698786001c" providerId="AD" clId="Web-{338A5471-BFBA-4DBA-BECF-8BF341BB155F}" dt="2023-01-16T12:29:30.223" v="1012" actId="20577"/>
        <pc:sldMkLst>
          <pc:docMk/>
          <pc:sldMk cId="1866019617" sldId="259"/>
        </pc:sldMkLst>
        <pc:spChg chg="mod ord">
          <ac:chgData name="Sara Leonhard Dybvad" userId="S::sd2903b2@skulin.fo::4716515d-494c-4499-aa25-78698786001c" providerId="AD" clId="Web-{338A5471-BFBA-4DBA-BECF-8BF341BB155F}" dt="2023-01-16T12:26:44.471" v="764" actId="20577"/>
          <ac:spMkLst>
            <pc:docMk/>
            <pc:sldMk cId="1866019617" sldId="259"/>
            <ac:spMk id="2" creationId="{A7E5FA4B-5B66-10C5-6D13-2A5CA099CE35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2:29:30.223" v="1012" actId="20577"/>
          <ac:spMkLst>
            <pc:docMk/>
            <pc:sldMk cId="1866019617" sldId="259"/>
            <ac:spMk id="3" creationId="{E31B0667-5F96-D144-E773-2D973CE68CF3}"/>
          </ac:spMkLst>
        </pc:spChg>
      </pc:sldChg>
      <pc:sldChg chg="modSp new mod chgLayout">
        <pc:chgData name="Sara Leonhard Dybvad" userId="S::sd2903b2@skulin.fo::4716515d-494c-4499-aa25-78698786001c" providerId="AD" clId="Web-{338A5471-BFBA-4DBA-BECF-8BF341BB155F}" dt="2023-01-16T12:30:00.974" v="1044" actId="20577"/>
        <pc:sldMkLst>
          <pc:docMk/>
          <pc:sldMk cId="3886394679" sldId="260"/>
        </pc:sldMkLst>
        <pc:spChg chg="mod ord">
          <ac:chgData name="Sara Leonhard Dybvad" userId="S::sd2903b2@skulin.fo::4716515d-494c-4499-aa25-78698786001c" providerId="AD" clId="Web-{338A5471-BFBA-4DBA-BECF-8BF341BB155F}" dt="2023-01-16T12:29:48.802" v="1022" actId="20577"/>
          <ac:spMkLst>
            <pc:docMk/>
            <pc:sldMk cId="3886394679" sldId="260"/>
            <ac:spMk id="2" creationId="{312FE8A6-C12F-FF38-5D26-6D1BD83F7780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2:30:00.974" v="1044" actId="20577"/>
          <ac:spMkLst>
            <pc:docMk/>
            <pc:sldMk cId="3886394679" sldId="260"/>
            <ac:spMk id="3" creationId="{4E03FF48-A047-2B08-FA32-D12E12CC4029}"/>
          </ac:spMkLst>
        </pc:spChg>
      </pc:sldChg>
      <pc:sldChg chg="addSp delSp modSp new mod chgLayout">
        <pc:chgData name="Sara Leonhard Dybvad" userId="S::sd2903b2@skulin.fo::4716515d-494c-4499-aa25-78698786001c" providerId="AD" clId="Web-{338A5471-BFBA-4DBA-BECF-8BF341BB155F}" dt="2023-01-16T12:32:01.350" v="1086" actId="1076"/>
        <pc:sldMkLst>
          <pc:docMk/>
          <pc:sldMk cId="3535617238" sldId="261"/>
        </pc:sldMkLst>
        <pc:spChg chg="mod ord">
          <ac:chgData name="Sara Leonhard Dybvad" userId="S::sd2903b2@skulin.fo::4716515d-494c-4499-aa25-78698786001c" providerId="AD" clId="Web-{338A5471-BFBA-4DBA-BECF-8BF341BB155F}" dt="2023-01-16T12:31:53.725" v="1084" actId="20577"/>
          <ac:spMkLst>
            <pc:docMk/>
            <pc:sldMk cId="3535617238" sldId="261"/>
            <ac:spMk id="2" creationId="{F7743D6A-C0D9-6DEC-1640-4515C68BAFB5}"/>
          </ac:spMkLst>
        </pc:spChg>
        <pc:spChg chg="del mod ord">
          <ac:chgData name="Sara Leonhard Dybvad" userId="S::sd2903b2@skulin.fo::4716515d-494c-4499-aa25-78698786001c" providerId="AD" clId="Web-{338A5471-BFBA-4DBA-BECF-8BF341BB155F}" dt="2023-01-16T12:30:48.396" v="1049"/>
          <ac:spMkLst>
            <pc:docMk/>
            <pc:sldMk cId="3535617238" sldId="261"/>
            <ac:spMk id="3" creationId="{77AD5BB9-E7E8-2C7E-BF5B-3697055DC9E6}"/>
          </ac:spMkLst>
        </pc:spChg>
        <pc:spChg chg="add del mod">
          <ac:chgData name="Sara Leonhard Dybvad" userId="S::sd2903b2@skulin.fo::4716515d-494c-4499-aa25-78698786001c" providerId="AD" clId="Web-{338A5471-BFBA-4DBA-BECF-8BF341BB155F}" dt="2023-01-16T12:31:18.193" v="1061"/>
          <ac:spMkLst>
            <pc:docMk/>
            <pc:sldMk cId="3535617238" sldId="261"/>
            <ac:spMk id="6" creationId="{315D11F6-9694-9B61-DB0B-3C2B52B5DE98}"/>
          </ac:spMkLst>
        </pc:spChg>
        <pc:picChg chg="add del mod ord">
          <ac:chgData name="Sara Leonhard Dybvad" userId="S::sd2903b2@skulin.fo::4716515d-494c-4499-aa25-78698786001c" providerId="AD" clId="Web-{338A5471-BFBA-4DBA-BECF-8BF341BB155F}" dt="2023-01-16T12:32:01.350" v="1086" actId="1076"/>
          <ac:picMkLst>
            <pc:docMk/>
            <pc:sldMk cId="3535617238" sldId="261"/>
            <ac:picMk id="4" creationId="{959C34E7-FA26-58ED-2626-83259A9246CE}"/>
          </ac:picMkLst>
        </pc:picChg>
      </pc:sldChg>
      <pc:sldChg chg="new del">
        <pc:chgData name="Sara Leonhard Dybvad" userId="S::sd2903b2@skulin.fo::4716515d-494c-4499-aa25-78698786001c" providerId="AD" clId="Web-{338A5471-BFBA-4DBA-BECF-8BF341BB155F}" dt="2023-01-16T12:30:04.036" v="1046"/>
        <pc:sldMkLst>
          <pc:docMk/>
          <pc:sldMk cId="3607380309" sldId="261"/>
        </pc:sldMkLst>
      </pc:sldChg>
      <pc:sldChg chg="modSp new">
        <pc:chgData name="Sara Leonhard Dybvad" userId="S::sd2903b2@skulin.fo::4716515d-494c-4499-aa25-78698786001c" providerId="AD" clId="Web-{338A5471-BFBA-4DBA-BECF-8BF341BB155F}" dt="2023-01-16T12:34:49.899" v="1331" actId="20577"/>
        <pc:sldMkLst>
          <pc:docMk/>
          <pc:sldMk cId="465405207" sldId="262"/>
        </pc:sldMkLst>
        <pc:spChg chg="mod">
          <ac:chgData name="Sara Leonhard Dybvad" userId="S::sd2903b2@skulin.fo::4716515d-494c-4499-aa25-78698786001c" providerId="AD" clId="Web-{338A5471-BFBA-4DBA-BECF-8BF341BB155F}" dt="2023-01-16T12:32:26.116" v="1113" actId="20577"/>
          <ac:spMkLst>
            <pc:docMk/>
            <pc:sldMk cId="465405207" sldId="262"/>
            <ac:spMk id="2" creationId="{F2D6CC89-6E7D-C9EF-0A1A-214986AFD2AE}"/>
          </ac:spMkLst>
        </pc:spChg>
        <pc:spChg chg="mod">
          <ac:chgData name="Sara Leonhard Dybvad" userId="S::sd2903b2@skulin.fo::4716515d-494c-4499-aa25-78698786001c" providerId="AD" clId="Web-{338A5471-BFBA-4DBA-BECF-8BF341BB155F}" dt="2023-01-16T12:34:49.899" v="1331" actId="20577"/>
          <ac:spMkLst>
            <pc:docMk/>
            <pc:sldMk cId="465405207" sldId="262"/>
            <ac:spMk id="3" creationId="{A72890F2-FB4F-E8BB-2D60-82EEFF0239F9}"/>
          </ac:spMkLst>
        </pc:spChg>
      </pc:sldChg>
      <pc:sldChg chg="addSp delSp modSp new ord">
        <pc:chgData name="Sara Leonhard Dybvad" userId="S::sd2903b2@skulin.fo::4716515d-494c-4499-aa25-78698786001c" providerId="AD" clId="Web-{338A5471-BFBA-4DBA-BECF-8BF341BB155F}" dt="2023-01-16T12:35:44.275" v="1341"/>
        <pc:sldMkLst>
          <pc:docMk/>
          <pc:sldMk cId="3697330125" sldId="263"/>
        </pc:sldMkLst>
        <pc:spChg chg="del">
          <ac:chgData name="Sara Leonhard Dybvad" userId="S::sd2903b2@skulin.fo::4716515d-494c-4499-aa25-78698786001c" providerId="AD" clId="Web-{338A5471-BFBA-4DBA-BECF-8BF341BB155F}" dt="2023-01-16T12:35:12.899" v="1333"/>
          <ac:spMkLst>
            <pc:docMk/>
            <pc:sldMk cId="3697330125" sldId="263"/>
            <ac:spMk id="3" creationId="{D6DD723F-0A6C-042C-86A9-D6197FAE3522}"/>
          </ac:spMkLst>
        </pc:spChg>
        <pc:picChg chg="add mod ord">
          <ac:chgData name="Sara Leonhard Dybvad" userId="S::sd2903b2@skulin.fo::4716515d-494c-4499-aa25-78698786001c" providerId="AD" clId="Web-{338A5471-BFBA-4DBA-BECF-8BF341BB155F}" dt="2023-01-16T12:35:26.571" v="1338" actId="1076"/>
          <ac:picMkLst>
            <pc:docMk/>
            <pc:sldMk cId="3697330125" sldId="263"/>
            <ac:picMk id="4" creationId="{38331D79-0D9B-E6B4-FA6F-E9611CB3FD33}"/>
          </ac:picMkLst>
        </pc:picChg>
      </pc:sldChg>
      <pc:sldChg chg="addSp modSp new mod setBg">
        <pc:chgData name="Sara Leonhard Dybvad" userId="S::sd2903b2@skulin.fo::4716515d-494c-4499-aa25-78698786001c" providerId="AD" clId="Web-{338A5471-BFBA-4DBA-BECF-8BF341BB155F}" dt="2023-01-16T12:46:28.486" v="1482" actId="14100"/>
        <pc:sldMkLst>
          <pc:docMk/>
          <pc:sldMk cId="1877538710" sldId="264"/>
        </pc:sldMkLst>
        <pc:spChg chg="mod">
          <ac:chgData name="Sara Leonhard Dybvad" userId="S::sd2903b2@skulin.fo::4716515d-494c-4499-aa25-78698786001c" providerId="AD" clId="Web-{338A5471-BFBA-4DBA-BECF-8BF341BB155F}" dt="2023-01-16T12:46:28.486" v="1482" actId="14100"/>
          <ac:spMkLst>
            <pc:docMk/>
            <pc:sldMk cId="1877538710" sldId="264"/>
            <ac:spMk id="2" creationId="{8B7EDEA6-BAA3-AE14-607A-1AC055EF70AF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2:46:26.657" v="1481" actId="20577"/>
          <ac:spMkLst>
            <pc:docMk/>
            <pc:sldMk cId="1877538710" sldId="264"/>
            <ac:spMk id="3" creationId="{A1D8E9AC-6990-EC09-441B-07AFFC810AFD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2:36:28.822" v="1349"/>
          <ac:spMkLst>
            <pc:docMk/>
            <pc:sldMk cId="1877538710" sldId="264"/>
            <ac:spMk id="6" creationId="{6F0B7942-FDAE-30EF-F0A1-07A115BBD737}"/>
          </ac:spMkLst>
        </pc:spChg>
        <pc:spChg chg="add">
          <ac:chgData name="Sara Leonhard Dybvad" userId="S::sd2903b2@skulin.fo::4716515d-494c-4499-aa25-78698786001c" providerId="AD" clId="Web-{338A5471-BFBA-4DBA-BECF-8BF341BB155F}" dt="2023-01-16T12:36:03.197" v="1345"/>
          <ac:spMkLst>
            <pc:docMk/>
            <pc:sldMk cId="1877538710" sldId="264"/>
            <ac:spMk id="10" creationId="{6936D704-5904-42AD-9DA1-E236DCE15D6B}"/>
          </ac:spMkLst>
        </pc:spChg>
        <pc:picChg chg="add mod">
          <ac:chgData name="Sara Leonhard Dybvad" userId="S::sd2903b2@skulin.fo::4716515d-494c-4499-aa25-78698786001c" providerId="AD" clId="Web-{338A5471-BFBA-4DBA-BECF-8BF341BB155F}" dt="2023-01-16T12:36:03.197" v="1345"/>
          <ac:picMkLst>
            <pc:docMk/>
            <pc:sldMk cId="1877538710" sldId="264"/>
            <ac:picMk id="5" creationId="{86E73C45-A565-9C71-07E6-08180A659E15}"/>
          </ac:picMkLst>
        </pc:picChg>
      </pc:sldChg>
      <pc:sldChg chg="modSp add replId">
        <pc:chgData name="Sara Leonhard Dybvad" userId="S::sd2903b2@skulin.fo::4716515d-494c-4499-aa25-78698786001c" providerId="AD" clId="Web-{338A5471-BFBA-4DBA-BECF-8BF341BB155F}" dt="2023-01-16T12:49:46.160" v="1684" actId="20577"/>
        <pc:sldMkLst>
          <pc:docMk/>
          <pc:sldMk cId="722903052" sldId="265"/>
        </pc:sldMkLst>
        <pc:spChg chg="mod">
          <ac:chgData name="Sara Leonhard Dybvad" userId="S::sd2903b2@skulin.fo::4716515d-494c-4499-aa25-78698786001c" providerId="AD" clId="Web-{338A5471-BFBA-4DBA-BECF-8BF341BB155F}" dt="2023-01-16T12:46:59.939" v="1494" actId="20577"/>
          <ac:spMkLst>
            <pc:docMk/>
            <pc:sldMk cId="722903052" sldId="265"/>
            <ac:spMk id="2" creationId="{8B7EDEA6-BAA3-AE14-607A-1AC055EF70AF}"/>
          </ac:spMkLst>
        </pc:spChg>
        <pc:spChg chg="mod">
          <ac:chgData name="Sara Leonhard Dybvad" userId="S::sd2903b2@skulin.fo::4716515d-494c-4499-aa25-78698786001c" providerId="AD" clId="Web-{338A5471-BFBA-4DBA-BECF-8BF341BB155F}" dt="2023-01-16T12:49:46.160" v="1684" actId="20577"/>
          <ac:spMkLst>
            <pc:docMk/>
            <pc:sldMk cId="722903052" sldId="265"/>
            <ac:spMk id="3" creationId="{A1D8E9AC-6990-EC09-441B-07AFFC810AFD}"/>
          </ac:spMkLst>
        </pc:spChg>
        <pc:spChg chg="mod">
          <ac:chgData name="Sara Leonhard Dybvad" userId="S::sd2903b2@skulin.fo::4716515d-494c-4499-aa25-78698786001c" providerId="AD" clId="Web-{338A5471-BFBA-4DBA-BECF-8BF341BB155F}" dt="2023-01-16T12:46:54.033" v="1489" actId="1076"/>
          <ac:spMkLst>
            <pc:docMk/>
            <pc:sldMk cId="722903052" sldId="265"/>
            <ac:spMk id="6" creationId="{6F0B7942-FDAE-30EF-F0A1-07A115BBD737}"/>
          </ac:spMkLst>
        </pc:spChg>
        <pc:picChg chg="mod">
          <ac:chgData name="Sara Leonhard Dybvad" userId="S::sd2903b2@skulin.fo::4716515d-494c-4499-aa25-78698786001c" providerId="AD" clId="Web-{338A5471-BFBA-4DBA-BECF-8BF341BB155F}" dt="2023-01-16T12:46:42.626" v="1488" actId="1076"/>
          <ac:picMkLst>
            <pc:docMk/>
            <pc:sldMk cId="722903052" sldId="265"/>
            <ac:picMk id="5" creationId="{86E73C45-A565-9C71-07E6-08180A659E15}"/>
          </ac:picMkLst>
        </pc:picChg>
      </pc:sldChg>
      <pc:sldChg chg="modSp add replId">
        <pc:chgData name="Sara Leonhard Dybvad" userId="S::sd2903b2@skulin.fo::4716515d-494c-4499-aa25-78698786001c" providerId="AD" clId="Web-{338A5471-BFBA-4DBA-BECF-8BF341BB155F}" dt="2023-01-16T12:52:10.349" v="1830" actId="20577"/>
        <pc:sldMkLst>
          <pc:docMk/>
          <pc:sldMk cId="1795299512" sldId="266"/>
        </pc:sldMkLst>
        <pc:spChg chg="mod">
          <ac:chgData name="Sara Leonhard Dybvad" userId="S::sd2903b2@skulin.fo::4716515d-494c-4499-aa25-78698786001c" providerId="AD" clId="Web-{338A5471-BFBA-4DBA-BECF-8BF341BB155F}" dt="2023-01-16T12:50:05.910" v="1695" actId="14100"/>
          <ac:spMkLst>
            <pc:docMk/>
            <pc:sldMk cId="1795299512" sldId="266"/>
            <ac:spMk id="2" creationId="{8B7EDEA6-BAA3-AE14-607A-1AC055EF70AF}"/>
          </ac:spMkLst>
        </pc:spChg>
        <pc:spChg chg="mod">
          <ac:chgData name="Sara Leonhard Dybvad" userId="S::sd2903b2@skulin.fo::4716515d-494c-4499-aa25-78698786001c" providerId="AD" clId="Web-{338A5471-BFBA-4DBA-BECF-8BF341BB155F}" dt="2023-01-16T12:52:10.349" v="1830" actId="20577"/>
          <ac:spMkLst>
            <pc:docMk/>
            <pc:sldMk cId="1795299512" sldId="266"/>
            <ac:spMk id="3" creationId="{A1D8E9AC-6990-EC09-441B-07AFFC810AFD}"/>
          </ac:spMkLst>
        </pc:spChg>
      </pc:sldChg>
      <pc:sldChg chg="addSp delSp modSp new mod setBg">
        <pc:chgData name="Sara Leonhard Dybvad" userId="S::sd2903b2@skulin.fo::4716515d-494c-4499-aa25-78698786001c" providerId="AD" clId="Web-{338A5471-BFBA-4DBA-BECF-8BF341BB155F}" dt="2023-01-16T13:00:10.902" v="2206" actId="20577"/>
        <pc:sldMkLst>
          <pc:docMk/>
          <pc:sldMk cId="78233131" sldId="267"/>
        </pc:sldMkLst>
        <pc:spChg chg="mod">
          <ac:chgData name="Sara Leonhard Dybvad" userId="S::sd2903b2@skulin.fo::4716515d-494c-4499-aa25-78698786001c" providerId="AD" clId="Web-{338A5471-BFBA-4DBA-BECF-8BF341BB155F}" dt="2023-01-16T12:56:52.571" v="2077" actId="20577"/>
          <ac:spMkLst>
            <pc:docMk/>
            <pc:sldMk cId="78233131" sldId="267"/>
            <ac:spMk id="2" creationId="{28266251-C2D7-FF44-A561-B6747641E1CD}"/>
          </ac:spMkLst>
        </pc:spChg>
        <pc:spChg chg="del">
          <ac:chgData name="Sara Leonhard Dybvad" userId="S::sd2903b2@skulin.fo::4716515d-494c-4499-aa25-78698786001c" providerId="AD" clId="Web-{338A5471-BFBA-4DBA-BECF-8BF341BB155F}" dt="2023-01-16T12:52:47.334" v="1838"/>
          <ac:spMkLst>
            <pc:docMk/>
            <pc:sldMk cId="78233131" sldId="267"/>
            <ac:spMk id="3" creationId="{A83997DF-6CA0-3F02-9E04-AA749A947CAF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2:57:51.603" v="2095" actId="20577"/>
          <ac:spMkLst>
            <pc:docMk/>
            <pc:sldMk cId="78233131" sldId="267"/>
            <ac:spMk id="5" creationId="{E88F7107-A691-33CC-3E7D-DDD602507C8D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2:58:19.010" v="2114" actId="20577"/>
          <ac:spMkLst>
            <pc:docMk/>
            <pc:sldMk cId="78233131" sldId="267"/>
            <ac:spMk id="6" creationId="{420EB208-51D5-5645-8527-B34120BDF2CD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2:58:34.260" v="2122" actId="20577"/>
          <ac:spMkLst>
            <pc:docMk/>
            <pc:sldMk cId="78233131" sldId="267"/>
            <ac:spMk id="7" creationId="{6AA78C32-69E4-E2C9-7600-F3265621C6B8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2:56:52.103" v="2076" actId="20577"/>
          <ac:spMkLst>
            <pc:docMk/>
            <pc:sldMk cId="78233131" sldId="267"/>
            <ac:spMk id="8" creationId="{5A48F4E8-2FB2-5E7B-7728-BC150BCA9E4A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2:58:57.448" v="2136" actId="14100"/>
          <ac:spMkLst>
            <pc:docMk/>
            <pc:sldMk cId="78233131" sldId="267"/>
            <ac:spMk id="9" creationId="{6AACC4CB-9C96-F21F-D282-35D0AC0BE55A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3:00:10.902" v="2206" actId="20577"/>
          <ac:spMkLst>
            <pc:docMk/>
            <pc:sldMk cId="78233131" sldId="267"/>
            <ac:spMk id="10" creationId="{1C3F5953-1E11-C84C-427F-4B65AEA3A305}"/>
          </ac:spMkLst>
        </pc:spChg>
        <pc:spChg chg="add">
          <ac:chgData name="Sara Leonhard Dybvad" userId="S::sd2903b2@skulin.fo::4716515d-494c-4499-aa25-78698786001c" providerId="AD" clId="Web-{338A5471-BFBA-4DBA-BECF-8BF341BB155F}" dt="2023-01-16T12:55:44.430" v="2017"/>
          <ac:spMkLst>
            <pc:docMk/>
            <pc:sldMk cId="78233131" sldId="267"/>
            <ac:spMk id="11" creationId="{CD000060-D06D-4A48-BD8E-978966CCA797}"/>
          </ac:spMkLst>
        </pc:spChg>
        <pc:spChg chg="add">
          <ac:chgData name="Sara Leonhard Dybvad" userId="S::sd2903b2@skulin.fo::4716515d-494c-4499-aa25-78698786001c" providerId="AD" clId="Web-{338A5471-BFBA-4DBA-BECF-8BF341BB155F}" dt="2023-01-16T12:55:44.430" v="2017"/>
          <ac:spMkLst>
            <pc:docMk/>
            <pc:sldMk cId="78233131" sldId="267"/>
            <ac:spMk id="13" creationId="{DE4E5113-B3D0-40F8-9F39-B2C2BF92AE31}"/>
          </ac:spMkLst>
        </pc:spChg>
        <pc:picChg chg="add mod ord">
          <ac:chgData name="Sara Leonhard Dybvad" userId="S::sd2903b2@skulin.fo::4716515d-494c-4499-aa25-78698786001c" providerId="AD" clId="Web-{338A5471-BFBA-4DBA-BECF-8BF341BB155F}" dt="2023-01-16T12:56:01.305" v="2021" actId="1076"/>
          <ac:picMkLst>
            <pc:docMk/>
            <pc:sldMk cId="78233131" sldId="267"/>
            <ac:picMk id="4" creationId="{9E4A9995-D112-39FC-3A92-A6F0D8456AD3}"/>
          </ac:picMkLst>
        </pc:picChg>
      </pc:sldChg>
      <pc:sldChg chg="add del replId">
        <pc:chgData name="Sara Leonhard Dybvad" userId="S::sd2903b2@skulin.fo::4716515d-494c-4499-aa25-78698786001c" providerId="AD" clId="Web-{338A5471-BFBA-4DBA-BECF-8BF341BB155F}" dt="2023-01-16T12:46:42.517" v="1486"/>
        <pc:sldMkLst>
          <pc:docMk/>
          <pc:sldMk cId="2956664394" sldId="267"/>
        </pc:sldMkLst>
      </pc:sldChg>
      <pc:sldChg chg="addSp delSp modSp new mod setBg">
        <pc:chgData name="Sara Leonhard Dybvad" userId="S::sd2903b2@skulin.fo::4716515d-494c-4499-aa25-78698786001c" providerId="AD" clId="Web-{338A5471-BFBA-4DBA-BECF-8BF341BB155F}" dt="2023-01-16T13:02:47.341" v="2395" actId="20577"/>
        <pc:sldMkLst>
          <pc:docMk/>
          <pc:sldMk cId="975156565" sldId="268"/>
        </pc:sldMkLst>
        <pc:spChg chg="mod">
          <ac:chgData name="Sara Leonhard Dybvad" userId="S::sd2903b2@skulin.fo::4716515d-494c-4499-aa25-78698786001c" providerId="AD" clId="Web-{338A5471-BFBA-4DBA-BECF-8BF341BB155F}" dt="2023-01-16T13:00:37.371" v="2227" actId="20577"/>
          <ac:spMkLst>
            <pc:docMk/>
            <pc:sldMk cId="975156565" sldId="268"/>
            <ac:spMk id="2" creationId="{89882109-9337-9224-5469-FD2F0B2583F9}"/>
          </ac:spMkLst>
        </pc:spChg>
        <pc:spChg chg="del">
          <ac:chgData name="Sara Leonhard Dybvad" userId="S::sd2903b2@skulin.fo::4716515d-494c-4499-aa25-78698786001c" providerId="AD" clId="Web-{338A5471-BFBA-4DBA-BECF-8BF341BB155F}" dt="2023-01-16T12:53:13.350" v="1840"/>
          <ac:spMkLst>
            <pc:docMk/>
            <pc:sldMk cId="975156565" sldId="268"/>
            <ac:spMk id="3" creationId="{F8686451-FEB4-1AAA-4B8C-7DF8F4A0600C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3:02:47.341" v="2395" actId="20577"/>
          <ac:spMkLst>
            <pc:docMk/>
            <pc:sldMk cId="975156565" sldId="268"/>
            <ac:spMk id="8" creationId="{9AB85D74-2ED9-FF82-3399-CCABECFFA53D}"/>
          </ac:spMkLst>
        </pc:spChg>
        <pc:spChg chg="add">
          <ac:chgData name="Sara Leonhard Dybvad" userId="S::sd2903b2@skulin.fo::4716515d-494c-4499-aa25-78698786001c" providerId="AD" clId="Web-{338A5471-BFBA-4DBA-BECF-8BF341BB155F}" dt="2023-01-16T12:53:20.912" v="1843"/>
          <ac:spMkLst>
            <pc:docMk/>
            <pc:sldMk cId="975156565" sldId="268"/>
            <ac:spMk id="11" creationId="{CD000060-D06D-4A48-BD8E-978966CCA797}"/>
          </ac:spMkLst>
        </pc:spChg>
        <pc:spChg chg="add">
          <ac:chgData name="Sara Leonhard Dybvad" userId="S::sd2903b2@skulin.fo::4716515d-494c-4499-aa25-78698786001c" providerId="AD" clId="Web-{338A5471-BFBA-4DBA-BECF-8BF341BB155F}" dt="2023-01-16T12:53:20.912" v="1843"/>
          <ac:spMkLst>
            <pc:docMk/>
            <pc:sldMk cId="975156565" sldId="268"/>
            <ac:spMk id="13" creationId="{DE4E5113-B3D0-40F8-9F39-B2C2BF92AE31}"/>
          </ac:spMkLst>
        </pc:spChg>
        <pc:picChg chg="add mod ord">
          <ac:chgData name="Sara Leonhard Dybvad" userId="S::sd2903b2@skulin.fo::4716515d-494c-4499-aa25-78698786001c" providerId="AD" clId="Web-{338A5471-BFBA-4DBA-BECF-8BF341BB155F}" dt="2023-01-16T12:53:29.553" v="1846" actId="1076"/>
          <ac:picMkLst>
            <pc:docMk/>
            <pc:sldMk cId="975156565" sldId="268"/>
            <ac:picMk id="4" creationId="{397E05E6-1A83-4DDB-347E-F4FB2BF0DBC9}"/>
          </ac:picMkLst>
        </pc:picChg>
      </pc:sldChg>
      <pc:sldChg chg="addSp delSp modSp new">
        <pc:chgData name="Sara Leonhard Dybvad" userId="S::sd2903b2@skulin.fo::4716515d-494c-4499-aa25-78698786001c" providerId="AD" clId="Web-{338A5471-BFBA-4DBA-BECF-8BF341BB155F}" dt="2023-01-16T13:03:40.623" v="2412" actId="14100"/>
        <pc:sldMkLst>
          <pc:docMk/>
          <pc:sldMk cId="541551716" sldId="269"/>
        </pc:sldMkLst>
        <pc:spChg chg="del mod">
          <ac:chgData name="Sara Leonhard Dybvad" userId="S::sd2903b2@skulin.fo::4716515d-494c-4499-aa25-78698786001c" providerId="AD" clId="Web-{338A5471-BFBA-4DBA-BECF-8BF341BB155F}" dt="2023-01-16T13:03:24.420" v="2408"/>
          <ac:spMkLst>
            <pc:docMk/>
            <pc:sldMk cId="541551716" sldId="269"/>
            <ac:spMk id="2" creationId="{673E8A95-29BD-8DEA-F6FB-B45D2DF0C9A8}"/>
          </ac:spMkLst>
        </pc:spChg>
        <pc:spChg chg="del">
          <ac:chgData name="Sara Leonhard Dybvad" userId="S::sd2903b2@skulin.fo::4716515d-494c-4499-aa25-78698786001c" providerId="AD" clId="Web-{338A5471-BFBA-4DBA-BECF-8BF341BB155F}" dt="2023-01-16T13:03:21.873" v="2407"/>
          <ac:spMkLst>
            <pc:docMk/>
            <pc:sldMk cId="541551716" sldId="269"/>
            <ac:spMk id="3" creationId="{AEC56865-815D-7830-9737-4DE9D57BDE52}"/>
          </ac:spMkLst>
        </pc:spChg>
        <pc:spChg chg="add del mod">
          <ac:chgData name="Sara Leonhard Dybvad" userId="S::sd2903b2@skulin.fo::4716515d-494c-4499-aa25-78698786001c" providerId="AD" clId="Web-{338A5471-BFBA-4DBA-BECF-8BF341BB155F}" dt="2023-01-16T13:03:32.514" v="2409"/>
          <ac:spMkLst>
            <pc:docMk/>
            <pc:sldMk cId="541551716" sldId="269"/>
            <ac:spMk id="6" creationId="{6C2FD2CA-FBB6-D90D-601B-D5DD722F58D1}"/>
          </ac:spMkLst>
        </pc:spChg>
        <pc:picChg chg="add mod ord">
          <ac:chgData name="Sara Leonhard Dybvad" userId="S::sd2903b2@skulin.fo::4716515d-494c-4499-aa25-78698786001c" providerId="AD" clId="Web-{338A5471-BFBA-4DBA-BECF-8BF341BB155F}" dt="2023-01-16T13:03:40.623" v="2412" actId="14100"/>
          <ac:picMkLst>
            <pc:docMk/>
            <pc:sldMk cId="541551716" sldId="269"/>
            <ac:picMk id="4" creationId="{0082DF0B-2297-5B63-91FF-70B289205E28}"/>
          </ac:picMkLst>
        </pc:picChg>
      </pc:sldChg>
      <pc:sldChg chg="modSp new del">
        <pc:chgData name="Sara Leonhard Dybvad" userId="S::sd2903b2@skulin.fo::4716515d-494c-4499-aa25-78698786001c" providerId="AD" clId="Web-{338A5471-BFBA-4DBA-BECF-8BF341BB155F}" dt="2023-01-16T13:00:27.808" v="2207"/>
        <pc:sldMkLst>
          <pc:docMk/>
          <pc:sldMk cId="2913531475" sldId="269"/>
        </pc:sldMkLst>
        <pc:spChg chg="mod">
          <ac:chgData name="Sara Leonhard Dybvad" userId="S::sd2903b2@skulin.fo::4716515d-494c-4499-aa25-78698786001c" providerId="AD" clId="Web-{338A5471-BFBA-4DBA-BECF-8BF341BB155F}" dt="2023-01-16T12:53:42.397" v="1854" actId="20577"/>
          <ac:spMkLst>
            <pc:docMk/>
            <pc:sldMk cId="2913531475" sldId="269"/>
            <ac:spMk id="2" creationId="{0615AEF2-C4C4-0831-C612-298D7F34F122}"/>
          </ac:spMkLst>
        </pc:spChg>
        <pc:spChg chg="mod">
          <ac:chgData name="Sara Leonhard Dybvad" userId="S::sd2903b2@skulin.fo::4716515d-494c-4499-aa25-78698786001c" providerId="AD" clId="Web-{338A5471-BFBA-4DBA-BECF-8BF341BB155F}" dt="2023-01-16T12:56:10.649" v="2028" actId="20577"/>
          <ac:spMkLst>
            <pc:docMk/>
            <pc:sldMk cId="2913531475" sldId="269"/>
            <ac:spMk id="3" creationId="{55CCE2F5-C9CA-F0F9-6ACF-999625736CDC}"/>
          </ac:spMkLst>
        </pc:spChg>
      </pc:sldChg>
      <pc:sldChg chg="addSp modSp new">
        <pc:chgData name="Sara Leonhard Dybvad" userId="S::sd2903b2@skulin.fo::4716515d-494c-4499-aa25-78698786001c" providerId="AD" clId="Web-{338A5471-BFBA-4DBA-BECF-8BF341BB155F}" dt="2023-01-16T13:12:26.348" v="2940" actId="20577"/>
        <pc:sldMkLst>
          <pc:docMk/>
          <pc:sldMk cId="4292333213" sldId="270"/>
        </pc:sldMkLst>
        <pc:spChg chg="mod">
          <ac:chgData name="Sara Leonhard Dybvad" userId="S::sd2903b2@skulin.fo::4716515d-494c-4499-aa25-78698786001c" providerId="AD" clId="Web-{338A5471-BFBA-4DBA-BECF-8BF341BB155F}" dt="2023-01-16T13:12:01.410" v="2927" actId="20577"/>
          <ac:spMkLst>
            <pc:docMk/>
            <pc:sldMk cId="4292333213" sldId="270"/>
            <ac:spMk id="2" creationId="{E5D138FD-5AFE-2B58-46A1-D86A6852E725}"/>
          </ac:spMkLst>
        </pc:spChg>
        <pc:spChg chg="mod">
          <ac:chgData name="Sara Leonhard Dybvad" userId="S::sd2903b2@skulin.fo::4716515d-494c-4499-aa25-78698786001c" providerId="AD" clId="Web-{338A5471-BFBA-4DBA-BECF-8BF341BB155F}" dt="2023-01-16T13:12:26.348" v="2940" actId="20577"/>
          <ac:spMkLst>
            <pc:docMk/>
            <pc:sldMk cId="4292333213" sldId="270"/>
            <ac:spMk id="3" creationId="{AA30E9CA-A805-4E4E-0531-1B01204AB85B}"/>
          </ac:spMkLst>
        </pc:spChg>
        <pc:spChg chg="add mod">
          <ac:chgData name="Sara Leonhard Dybvad" userId="S::sd2903b2@skulin.fo::4716515d-494c-4499-aa25-78698786001c" providerId="AD" clId="Web-{338A5471-BFBA-4DBA-BECF-8BF341BB155F}" dt="2023-01-16T13:11:48.098" v="2924" actId="20577"/>
          <ac:spMkLst>
            <pc:docMk/>
            <pc:sldMk cId="4292333213" sldId="270"/>
            <ac:spMk id="4" creationId="{25055F84-469A-025C-3EFE-9ECBB51DFEA6}"/>
          </ac:spMkLst>
        </pc:spChg>
      </pc:sldChg>
      <pc:sldChg chg="modSp new mod chgLayout">
        <pc:chgData name="Sara Leonhard Dybvad" userId="S::sd2903b2@skulin.fo::4716515d-494c-4499-aa25-78698786001c" providerId="AD" clId="Web-{338A5471-BFBA-4DBA-BECF-8BF341BB155F}" dt="2023-01-16T13:13:31.208" v="2958" actId="20577"/>
        <pc:sldMkLst>
          <pc:docMk/>
          <pc:sldMk cId="2214731664" sldId="271"/>
        </pc:sldMkLst>
        <pc:spChg chg="mod ord">
          <ac:chgData name="Sara Leonhard Dybvad" userId="S::sd2903b2@skulin.fo::4716515d-494c-4499-aa25-78698786001c" providerId="AD" clId="Web-{338A5471-BFBA-4DBA-BECF-8BF341BB155F}" dt="2023-01-16T13:13:31.208" v="2958" actId="20577"/>
          <ac:spMkLst>
            <pc:docMk/>
            <pc:sldMk cId="2214731664" sldId="271"/>
            <ac:spMk id="2" creationId="{625D0BC1-F6E2-8BDF-81F4-9DED98DD3449}"/>
          </ac:spMkLst>
        </pc:spChg>
        <pc:spChg chg="mod ord">
          <ac:chgData name="Sara Leonhard Dybvad" userId="S::sd2903b2@skulin.fo::4716515d-494c-4499-aa25-78698786001c" providerId="AD" clId="Web-{338A5471-BFBA-4DBA-BECF-8BF341BB155F}" dt="2023-01-16T13:13:22.677" v="2942"/>
          <ac:spMkLst>
            <pc:docMk/>
            <pc:sldMk cId="2214731664" sldId="271"/>
            <ac:spMk id="3" creationId="{1168848D-0B31-2B25-49BF-C187BBB536C0}"/>
          </ac:spMkLst>
        </pc:spChg>
      </pc:sldChg>
      <pc:sldChg chg="new del">
        <pc:chgData name="Sara Leonhard Dybvad" userId="S::sd2903b2@skulin.fo::4716515d-494c-4499-aa25-78698786001c" providerId="AD" clId="Web-{338A5471-BFBA-4DBA-BECF-8BF341BB155F}" dt="2023-01-16T13:13:37.583" v="2961"/>
        <pc:sldMkLst>
          <pc:docMk/>
          <pc:sldMk cId="2859403599" sldId="272"/>
        </pc:sldMkLst>
      </pc:sldChg>
      <pc:sldChg chg="modSp add replId">
        <pc:chgData name="Sara Leonhard Dybvad" userId="S::sd2903b2@skulin.fo::4716515d-494c-4499-aa25-78698786001c" providerId="AD" clId="Web-{338A5471-BFBA-4DBA-BECF-8BF341BB155F}" dt="2023-01-16T13:13:52.427" v="2978" actId="20577"/>
        <pc:sldMkLst>
          <pc:docMk/>
          <pc:sldMk cId="1851789623" sldId="273"/>
        </pc:sldMkLst>
        <pc:spChg chg="mod">
          <ac:chgData name="Sara Leonhard Dybvad" userId="S::sd2903b2@skulin.fo::4716515d-494c-4499-aa25-78698786001c" providerId="AD" clId="Web-{338A5471-BFBA-4DBA-BECF-8BF341BB155F}" dt="2023-01-16T13:13:52.427" v="2978" actId="20577"/>
          <ac:spMkLst>
            <pc:docMk/>
            <pc:sldMk cId="1851789623" sldId="273"/>
            <ac:spMk id="2" creationId="{625D0BC1-F6E2-8BDF-81F4-9DED98DD3449}"/>
          </ac:spMkLst>
        </pc:spChg>
      </pc:sldChg>
      <pc:sldChg chg="new del">
        <pc:chgData name="Sara Leonhard Dybvad" userId="S::sd2903b2@skulin.fo::4716515d-494c-4499-aa25-78698786001c" providerId="AD" clId="Web-{338A5471-BFBA-4DBA-BECF-8BF341BB155F}" dt="2023-01-16T13:14:00.459" v="2981"/>
        <pc:sldMkLst>
          <pc:docMk/>
          <pc:sldMk cId="3964516754" sldId="274"/>
        </pc:sldMkLst>
      </pc:sldChg>
      <pc:sldChg chg="modSp add replId">
        <pc:chgData name="Sara Leonhard Dybvad" userId="S::sd2903b2@skulin.fo::4716515d-494c-4499-aa25-78698786001c" providerId="AD" clId="Web-{338A5471-BFBA-4DBA-BECF-8BF341BB155F}" dt="2023-01-16T13:14:05.771" v="2995" actId="20577"/>
        <pc:sldMkLst>
          <pc:docMk/>
          <pc:sldMk cId="3248765728" sldId="275"/>
        </pc:sldMkLst>
        <pc:spChg chg="mod">
          <ac:chgData name="Sara Leonhard Dybvad" userId="S::sd2903b2@skulin.fo::4716515d-494c-4499-aa25-78698786001c" providerId="AD" clId="Web-{338A5471-BFBA-4DBA-BECF-8BF341BB155F}" dt="2023-01-16T13:14:05.771" v="2995" actId="20577"/>
          <ac:spMkLst>
            <pc:docMk/>
            <pc:sldMk cId="3248765728" sldId="275"/>
            <ac:spMk id="2" creationId="{625D0BC1-F6E2-8BDF-81F4-9DED98DD3449}"/>
          </ac:spMkLst>
        </pc:spChg>
      </pc:sldChg>
      <pc:sldChg chg="new del">
        <pc:chgData name="Sara Leonhard Dybvad" userId="S::sd2903b2@skulin.fo::4716515d-494c-4499-aa25-78698786001c" providerId="AD" clId="Web-{338A5471-BFBA-4DBA-BECF-8BF341BB155F}" dt="2023-01-16T13:14:13.740" v="2997"/>
        <pc:sldMkLst>
          <pc:docMk/>
          <pc:sldMk cId="44973318" sldId="276"/>
        </pc:sldMkLst>
      </pc:sldChg>
      <pc:sldChg chg="addSp delSp modSp new mod chgLayout">
        <pc:chgData name="Sara Leonhard Dybvad" userId="S::sd2903b2@skulin.fo::4716515d-494c-4499-aa25-78698786001c" providerId="AD" clId="Web-{338A5471-BFBA-4DBA-BECF-8BF341BB155F}" dt="2023-01-16T13:15:11.069" v="3018" actId="14100"/>
        <pc:sldMkLst>
          <pc:docMk/>
          <pc:sldMk cId="4283856775" sldId="276"/>
        </pc:sldMkLst>
        <pc:spChg chg="del">
          <ac:chgData name="Sara Leonhard Dybvad" userId="S::sd2903b2@skulin.fo::4716515d-494c-4499-aa25-78698786001c" providerId="AD" clId="Web-{338A5471-BFBA-4DBA-BECF-8BF341BB155F}" dt="2023-01-16T13:14:18.521" v="2999"/>
          <ac:spMkLst>
            <pc:docMk/>
            <pc:sldMk cId="4283856775" sldId="276"/>
            <ac:spMk id="2" creationId="{52D4DA95-EB0B-39ED-4646-C364617EC88B}"/>
          </ac:spMkLst>
        </pc:spChg>
        <pc:spChg chg="del">
          <ac:chgData name="Sara Leonhard Dybvad" userId="S::sd2903b2@skulin.fo::4716515d-494c-4499-aa25-78698786001c" providerId="AD" clId="Web-{338A5471-BFBA-4DBA-BECF-8BF341BB155F}" dt="2023-01-16T13:14:18.521" v="2999"/>
          <ac:spMkLst>
            <pc:docMk/>
            <pc:sldMk cId="4283856775" sldId="276"/>
            <ac:spMk id="3" creationId="{891C69E9-024F-8665-E0D1-FBDC8227E479}"/>
          </ac:spMkLst>
        </pc:spChg>
        <pc:picChg chg="add mod">
          <ac:chgData name="Sara Leonhard Dybvad" userId="S::sd2903b2@skulin.fo::4716515d-494c-4499-aa25-78698786001c" providerId="AD" clId="Web-{338A5471-BFBA-4DBA-BECF-8BF341BB155F}" dt="2023-01-16T13:14:49.490" v="3012" actId="1076"/>
          <ac:picMkLst>
            <pc:docMk/>
            <pc:sldMk cId="4283856775" sldId="276"/>
            <ac:picMk id="5" creationId="{B642850C-76B2-92FD-4C7D-F2E7C099C2AB}"/>
          </ac:picMkLst>
        </pc:picChg>
        <pc:picChg chg="add mod">
          <ac:chgData name="Sara Leonhard Dybvad" userId="S::sd2903b2@skulin.fo::4716515d-494c-4499-aa25-78698786001c" providerId="AD" clId="Web-{338A5471-BFBA-4DBA-BECF-8BF341BB155F}" dt="2023-01-16T13:15:08.444" v="3017" actId="14100"/>
          <ac:picMkLst>
            <pc:docMk/>
            <pc:sldMk cId="4283856775" sldId="276"/>
            <ac:picMk id="7" creationId="{5BB855F7-0560-C981-6FF5-DF5405BC64BF}"/>
          </ac:picMkLst>
        </pc:picChg>
        <pc:picChg chg="add mod">
          <ac:chgData name="Sara Leonhard Dybvad" userId="S::sd2903b2@skulin.fo::4716515d-494c-4499-aa25-78698786001c" providerId="AD" clId="Web-{338A5471-BFBA-4DBA-BECF-8BF341BB155F}" dt="2023-01-16T13:15:11.069" v="3018" actId="14100"/>
          <ac:picMkLst>
            <pc:docMk/>
            <pc:sldMk cId="4283856775" sldId="276"/>
            <ac:picMk id="9" creationId="{8D5165A7-F4EF-2589-1FD1-3ED17E5FBC20}"/>
          </ac:picMkLst>
        </pc:picChg>
      </pc:sldChg>
      <pc:sldMasterChg chg="del delSldLayout">
        <pc:chgData name="Sara Leonhard Dybvad" userId="S::sd2903b2@skulin.fo::4716515d-494c-4499-aa25-78698786001c" providerId="AD" clId="Web-{338A5471-BFBA-4DBA-BECF-8BF341BB155F}" dt="2023-01-16T12:25:27.345" v="749"/>
        <pc:sldMasterMkLst>
          <pc:docMk/>
          <pc:sldMasterMk cId="450563959" sldId="2147483648"/>
        </pc:sldMasterMkLst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1161660118" sldId="2147483649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3657976120" sldId="2147483650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1013714516" sldId="2147483651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2771968318" sldId="2147483652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1786149928" sldId="2147483653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737749525" sldId="2147483654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525010303" sldId="2147483655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904532810" sldId="2147483656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2934600751" sldId="2147483657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3783993635" sldId="2147483658"/>
          </pc:sldLayoutMkLst>
        </pc:sldLayoutChg>
        <pc:sldLayoutChg chg="del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450563959" sldId="2147483648"/>
            <pc:sldLayoutMk cId="133512830" sldId="2147483659"/>
          </pc:sldLayoutMkLst>
        </pc:sldLayoutChg>
      </pc:sldMasterChg>
      <pc:sldMasterChg chg="add addSldLayout modSldLayout">
        <pc:chgData name="Sara Leonhard Dybvad" userId="S::sd2903b2@skulin.fo::4716515d-494c-4499-aa25-78698786001c" providerId="AD" clId="Web-{338A5471-BFBA-4DBA-BECF-8BF341BB155F}" dt="2023-01-16T12:25:27.345" v="749"/>
        <pc:sldMasterMkLst>
          <pc:docMk/>
          <pc:sldMasterMk cId="574890251" sldId="2147483660"/>
        </pc:sldMasterMkLst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1892104681" sldId="2147483661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3209053948" sldId="2147483662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2940038379" sldId="2147483663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870327720" sldId="2147483664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774684783" sldId="2147483665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1389777810" sldId="2147483666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3426019613" sldId="2147483667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1967381207" sldId="2147483668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2330518058" sldId="2147483669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2209441582" sldId="2147483670"/>
          </pc:sldLayoutMkLst>
        </pc:sldLayoutChg>
        <pc:sldLayoutChg chg="add mod replId">
          <pc:chgData name="Sara Leonhard Dybvad" userId="S::sd2903b2@skulin.fo::4716515d-494c-4499-aa25-78698786001c" providerId="AD" clId="Web-{338A5471-BFBA-4DBA-BECF-8BF341BB155F}" dt="2023-01-16T12:25:27.345" v="749"/>
          <pc:sldLayoutMkLst>
            <pc:docMk/>
            <pc:sldMasterMk cId="574890251" sldId="2147483660"/>
            <pc:sldLayoutMk cId="913391104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104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05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038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2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68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77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19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738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51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4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91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90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Eventyrgenre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og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analysemodeller</a:t>
            </a:r>
            <a:endParaRPr lang="da-DK" dirty="0" err="1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CA73E8-5A16-239E-1006-229396E34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cs typeface="Calibri Light"/>
              </a:rPr>
              <a:t>Eventyrgenren er fiktion!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C5B653-9F53-C3D4-3F1F-D170E41DB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da-DK" dirty="0">
                <a:cs typeface="Calibri"/>
              </a:rPr>
              <a:t>Eventyr er digtet – nogen har fundet på dem</a:t>
            </a:r>
            <a:endParaRPr lang="da-DK"/>
          </a:p>
          <a:p>
            <a:pPr marL="0" indent="0">
              <a:buNone/>
            </a:pPr>
            <a:endParaRPr lang="da-DK" dirty="0">
              <a:cs typeface="Calibri"/>
            </a:endParaRPr>
          </a:p>
          <a:p>
            <a:pPr marL="0" indent="0">
              <a:buNone/>
            </a:pPr>
            <a:r>
              <a:rPr lang="da-DK" dirty="0">
                <a:cs typeface="Calibri"/>
              </a:rPr>
              <a:t>Eventyrgenren deles i </a:t>
            </a:r>
            <a:r>
              <a:rPr lang="da-DK" b="1" dirty="0">
                <a:cs typeface="Calibri"/>
              </a:rPr>
              <a:t>to undergenre</a:t>
            </a:r>
            <a:r>
              <a:rPr lang="da-DK" dirty="0">
                <a:cs typeface="Calibri"/>
              </a:rPr>
              <a:t>:</a:t>
            </a:r>
          </a:p>
          <a:p>
            <a:pPr lvl="1" indent="0"/>
            <a:r>
              <a:rPr lang="da-DK" dirty="0">
                <a:cs typeface="Calibri"/>
              </a:rPr>
              <a:t>Folkeeventyr</a:t>
            </a:r>
          </a:p>
          <a:p>
            <a:pPr lvl="1" indent="0"/>
            <a:r>
              <a:rPr lang="da-DK" dirty="0">
                <a:cs typeface="Calibri"/>
              </a:rPr>
              <a:t>Kunsteventyr</a:t>
            </a:r>
          </a:p>
          <a:p>
            <a:pPr lvl="1" indent="0">
              <a:buNone/>
            </a:pPr>
            <a:endParaRPr lang="da-DK" dirty="0">
              <a:cs typeface="Calibri"/>
            </a:endParaRPr>
          </a:p>
          <a:p>
            <a:r>
              <a:rPr lang="da-DK" dirty="0">
                <a:cs typeface="Calibri"/>
              </a:rPr>
              <a:t>Når vi analyserer et eventyr, kan vi bruge </a:t>
            </a:r>
            <a:r>
              <a:rPr lang="da-DK" b="1" dirty="0">
                <a:cs typeface="Calibri"/>
              </a:rPr>
              <a:t>modeller</a:t>
            </a:r>
          </a:p>
          <a:p>
            <a:pPr lvl="1" indent="0"/>
            <a:r>
              <a:rPr lang="da-DK" dirty="0">
                <a:cs typeface="Calibri"/>
              </a:rPr>
              <a:t>Berettermodellen (spænding)</a:t>
            </a:r>
          </a:p>
          <a:p>
            <a:pPr lvl="1" indent="0"/>
            <a:r>
              <a:rPr lang="da-DK" dirty="0">
                <a:cs typeface="Calibri"/>
              </a:rPr>
              <a:t>Kontraktmodellen/Hjemme-ude-hjemme (eventyrets struktur)</a:t>
            </a:r>
          </a:p>
          <a:p>
            <a:pPr lvl="1" indent="0"/>
            <a:r>
              <a:rPr lang="da-DK" dirty="0">
                <a:cs typeface="Calibri"/>
              </a:rPr>
              <a:t>Aktantmodellen (Beskriver hvad rollerne i eventyret gør)</a:t>
            </a:r>
          </a:p>
        </p:txBody>
      </p:sp>
    </p:spTree>
    <p:extLst>
      <p:ext uri="{BB962C8B-B14F-4D97-AF65-F5344CB8AC3E}">
        <p14:creationId xmlns:p14="http://schemas.microsoft.com/office/powerpoint/2010/main" val="285368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F69FB-4DA1-00A0-0B52-62035644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5" y="47625"/>
            <a:ext cx="10515600" cy="1325563"/>
          </a:xfrm>
        </p:spPr>
        <p:txBody>
          <a:bodyPr/>
          <a:lstStyle/>
          <a:p>
            <a:r>
              <a:rPr lang="da-DK" dirty="0">
                <a:cs typeface="Calibri Light"/>
              </a:rPr>
              <a:t>Eventyrets to undergenre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F9FE32-4E3F-8D95-7422-7BE5D35C2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205" y="1194329"/>
            <a:ext cx="5178954" cy="728663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da-DK" dirty="0">
                <a:cs typeface="Calibri"/>
              </a:rPr>
              <a:t>Folkeeventyr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B6A3EA-2980-CE43-B4E2-3E6E2C62C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9205" y="1922991"/>
            <a:ext cx="5178953" cy="4647672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da-DK" dirty="0">
                <a:cs typeface="Calibri"/>
              </a:rPr>
              <a:t>Er fortalt fra mund til mund</a:t>
            </a:r>
          </a:p>
          <a:p>
            <a:r>
              <a:rPr lang="da-DK" dirty="0">
                <a:cs typeface="Calibri"/>
              </a:rPr>
              <a:t>Den oprindelige forfatter er ukendt</a:t>
            </a:r>
          </a:p>
          <a:p>
            <a:r>
              <a:rPr lang="da-DK" dirty="0">
                <a:cs typeface="Calibri"/>
              </a:rPr>
              <a:t>Der faste fortællerregler. F.eks. 3 gentagelser</a:t>
            </a:r>
          </a:p>
          <a:p>
            <a:r>
              <a:rPr lang="da-DK" dirty="0">
                <a:cs typeface="Calibri"/>
              </a:rPr>
              <a:t>Starter med "Der var engang..."</a:t>
            </a:r>
          </a:p>
          <a:p>
            <a:r>
              <a:rPr lang="da-DK" dirty="0">
                <a:cs typeface="Calibri"/>
              </a:rPr>
              <a:t>Har en enkel handling</a:t>
            </a:r>
          </a:p>
          <a:p>
            <a:r>
              <a:rPr lang="da-DK" dirty="0">
                <a:cs typeface="Calibri"/>
              </a:rPr>
              <a:t>Der er få beskrivelser</a:t>
            </a:r>
          </a:p>
          <a:p>
            <a:r>
              <a:rPr lang="da-DK" dirty="0">
                <a:cs typeface="Calibri"/>
              </a:rPr>
              <a:t>Flade personbeskrivelser (vi hører ikke noget om, hvordan de føler, men mest hvordan de handler)</a:t>
            </a:r>
          </a:p>
          <a:p>
            <a:r>
              <a:rPr lang="da-DK" dirty="0">
                <a:cs typeface="Calibri"/>
              </a:rPr>
              <a:t>Der er en lykkelig og retfærdig slutning</a:t>
            </a:r>
          </a:p>
          <a:p>
            <a:endParaRPr lang="da-DK" dirty="0">
              <a:cs typeface="Calibri"/>
            </a:endParaRPr>
          </a:p>
          <a:p>
            <a:pPr marL="0" indent="0">
              <a:buNone/>
            </a:pPr>
            <a:r>
              <a:rPr lang="da-DK" dirty="0">
                <a:cs typeface="Calibri"/>
              </a:rPr>
              <a:t>Eksempler: Askepot, snehvide, Hans og Grethe, Rødhætte....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391CBC1-672F-B4EE-E5B0-1B641C483B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94329"/>
            <a:ext cx="5183188" cy="728662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da-DK" dirty="0">
                <a:cs typeface="Calibri"/>
              </a:rPr>
              <a:t>Kunsteventyr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02B70D6-E82B-CC5A-9B96-939314295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991"/>
            <a:ext cx="5172605" cy="4647672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da-DK" dirty="0">
                <a:cs typeface="Calibri"/>
              </a:rPr>
              <a:t>Er skrevet ned</a:t>
            </a:r>
          </a:p>
          <a:p>
            <a:r>
              <a:rPr lang="da-DK" dirty="0">
                <a:cs typeface="Calibri"/>
              </a:rPr>
              <a:t>Vi ved hvem forfatteren er f.eks. H.C Andersen</a:t>
            </a:r>
          </a:p>
          <a:p>
            <a:r>
              <a:rPr lang="da-DK" dirty="0">
                <a:cs typeface="Calibri"/>
              </a:rPr>
              <a:t>Der er faste fortællerregler, men de bliver ofte brudt</a:t>
            </a:r>
          </a:p>
          <a:p>
            <a:r>
              <a:rPr lang="da-DK" dirty="0">
                <a:cs typeface="Calibri"/>
              </a:rPr>
              <a:t>Sproget kommer an på forfatterens stil</a:t>
            </a:r>
          </a:p>
          <a:p>
            <a:r>
              <a:rPr lang="da-DK" dirty="0">
                <a:cs typeface="Calibri"/>
              </a:rPr>
              <a:t>Der er ofte flere handlingsforløb</a:t>
            </a:r>
          </a:p>
          <a:p>
            <a:r>
              <a:rPr lang="da-DK" dirty="0">
                <a:cs typeface="Calibri"/>
              </a:rPr>
              <a:t>Der er mange beskrivelser</a:t>
            </a:r>
          </a:p>
          <a:p>
            <a:r>
              <a:rPr lang="da-DK" dirty="0">
                <a:cs typeface="Calibri"/>
              </a:rPr>
              <a:t>Runde personbeskrivelser</a:t>
            </a:r>
          </a:p>
          <a:p>
            <a:endParaRPr lang="da-DK" dirty="0">
              <a:cs typeface="Calibri"/>
            </a:endParaRPr>
          </a:p>
          <a:p>
            <a:pPr marL="0" indent="0">
              <a:buNone/>
            </a:pPr>
            <a:r>
              <a:rPr lang="da-DK" dirty="0">
                <a:cs typeface="Calibri"/>
              </a:rPr>
              <a:t>Eksempler: Den lille pige med svovlstikkerne, Den grimme ælling</a:t>
            </a:r>
          </a:p>
          <a:p>
            <a:endParaRPr lang="da-DK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80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5FA4B-5B66-10C5-6D13-2A5CA099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Fælles træk for eventyrgenren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1B0667-5F96-D144-E773-2D973CE68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dirty="0"/>
              <a:t>Start og slutning: "Der var engang" "De levede lykkeligt til deres dages ende"</a:t>
            </a:r>
          </a:p>
          <a:p>
            <a:pPr>
              <a:buClr>
                <a:srgbClr val="262626"/>
              </a:buClr>
            </a:pPr>
            <a:r>
              <a:rPr lang="da-DK" dirty="0"/>
              <a:t>Magi</a:t>
            </a:r>
          </a:p>
          <a:p>
            <a:pPr>
              <a:buClr>
                <a:srgbClr val="262626"/>
              </a:buClr>
            </a:pPr>
            <a:r>
              <a:rPr lang="da-DK" dirty="0"/>
              <a:t>Dyr der taler</a:t>
            </a:r>
          </a:p>
          <a:p>
            <a:pPr>
              <a:buClr>
                <a:srgbClr val="262626"/>
              </a:buClr>
            </a:pPr>
            <a:r>
              <a:rPr lang="da-DK" dirty="0" err="1"/>
              <a:t>Magsike</a:t>
            </a:r>
            <a:r>
              <a:rPr lang="da-DK" dirty="0"/>
              <a:t> væsner (trolde, feer, drager)</a:t>
            </a:r>
          </a:p>
          <a:p>
            <a:pPr>
              <a:buClr>
                <a:srgbClr val="262626"/>
              </a:buClr>
            </a:pPr>
            <a:r>
              <a:rPr lang="da-DK" dirty="0"/>
              <a:t>Gentagelser (3 gange og tallene 3,7,12)</a:t>
            </a:r>
          </a:p>
          <a:p>
            <a:pPr>
              <a:buClr>
                <a:srgbClr val="262626"/>
              </a:buClr>
            </a:pPr>
            <a:r>
              <a:rPr lang="da-DK" dirty="0"/>
              <a:t>Modsætninger (god/ond grim/smuk rig/fattig lykkelig/ulykkelig osv.</a:t>
            </a:r>
          </a:p>
          <a:p>
            <a:pPr>
              <a:buClr>
                <a:srgbClr val="262626"/>
              </a:buClr>
            </a:pPr>
            <a:r>
              <a:rPr lang="da-DK" dirty="0"/>
              <a:t>Ofte har figurerne/rollerne ikke navne, men titler: Kongen, trolden, den lille pige osv.</a:t>
            </a:r>
          </a:p>
          <a:p>
            <a:pPr>
              <a:buClr>
                <a:srgbClr val="262626"/>
              </a:buClr>
            </a:pPr>
            <a:r>
              <a:rPr lang="da-DK" dirty="0"/>
              <a:t>Der er en morale = vi </a:t>
            </a:r>
            <a:r>
              <a:rPr lang="da-DK" dirty="0" err="1"/>
              <a:t>ksla</a:t>
            </a:r>
            <a:r>
              <a:rPr lang="da-DK" dirty="0"/>
              <a:t> lære noget af eventyret (at være god ved andre, du kan opnå det du vil, hvis du er flittig</a:t>
            </a:r>
          </a:p>
        </p:txBody>
      </p:sp>
    </p:spTree>
    <p:extLst>
      <p:ext uri="{BB962C8B-B14F-4D97-AF65-F5344CB8AC3E}">
        <p14:creationId xmlns:p14="http://schemas.microsoft.com/office/powerpoint/2010/main" val="1866019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2FE8A6-C12F-FF38-5D26-6D1BD83F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De 3 analysemodeller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03FF48-A047-2B08-FA32-D12E12CC4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Berettermodellen, kontraktmodellen og aktantmodellen</a:t>
            </a:r>
          </a:p>
        </p:txBody>
      </p:sp>
    </p:spTree>
    <p:extLst>
      <p:ext uri="{BB962C8B-B14F-4D97-AF65-F5344CB8AC3E}">
        <p14:creationId xmlns:p14="http://schemas.microsoft.com/office/powerpoint/2010/main" val="3886394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skærmbillede, skærm, billedramme&#10;&#10;Beskrivelsen er genereret automatisk">
            <a:extLst>
              <a:ext uri="{FF2B5EF4-FFF2-40B4-BE49-F238E27FC236}">
                <a16:creationId xmlns:a16="http://schemas.microsoft.com/office/drawing/2014/main" id="{B642850C-76B2-92FD-4C7D-F2E7C099C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043" y="-1188297"/>
            <a:ext cx="5074922" cy="5074923"/>
          </a:xfrm>
          <a:prstGeom prst="rect">
            <a:avLst/>
          </a:prstGeom>
        </p:spPr>
      </p:pic>
      <p:pic>
        <p:nvPicPr>
          <p:cNvPr id="7" name="Billede 4">
            <a:extLst>
              <a:ext uri="{FF2B5EF4-FFF2-40B4-BE49-F238E27FC236}">
                <a16:creationId xmlns:a16="http://schemas.microsoft.com/office/drawing/2014/main" id="{5BB855F7-0560-C981-6FF5-DF5405BC6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519" y="2579369"/>
            <a:ext cx="3806794" cy="2291504"/>
          </a:xfrm>
          <a:prstGeom prst="rect">
            <a:avLst/>
          </a:prstGeom>
        </p:spPr>
      </p:pic>
      <p:pic>
        <p:nvPicPr>
          <p:cNvPr id="9" name="Billede 4">
            <a:extLst>
              <a:ext uri="{FF2B5EF4-FFF2-40B4-BE49-F238E27FC236}">
                <a16:creationId xmlns:a16="http://schemas.microsoft.com/office/drawing/2014/main" id="{8D5165A7-F4EF-2589-1FD1-3ED17E5FB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267" y="4009650"/>
            <a:ext cx="3991104" cy="244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5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D0BC1-F6E2-8BDF-81F4-9DED98DD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Berettermodellen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68848D-0B31-2B25-49BF-C187BBB53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76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743D6A-C0D9-6DEC-1640-4515C68B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Berettermodellen</a:t>
            </a:r>
          </a:p>
        </p:txBody>
      </p:sp>
      <p:pic>
        <p:nvPicPr>
          <p:cNvPr id="4" name="Billede 4" descr="Et billede, der indeholder tekst, skærmbillede, skærm, billedramme&#10;&#10;Beskrivelsen er genereret automatisk">
            <a:extLst>
              <a:ext uri="{FF2B5EF4-FFF2-40B4-BE49-F238E27FC236}">
                <a16:creationId xmlns:a16="http://schemas.microsoft.com/office/drawing/2014/main" id="{959C34E7-FA26-58ED-2626-83259A924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790" y="-1357629"/>
            <a:ext cx="10980421" cy="10948671"/>
          </a:xfrm>
        </p:spPr>
      </p:pic>
    </p:spTree>
    <p:extLst>
      <p:ext uri="{BB962C8B-B14F-4D97-AF65-F5344CB8AC3E}">
        <p14:creationId xmlns:p14="http://schemas.microsoft.com/office/powerpoint/2010/main" val="353561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D0BC1-F6E2-8BDF-81F4-9DED98DD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500"/>
              <a:t>KOntraktmodellen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68848D-0B31-2B25-49BF-C187BBB53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789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5A354-FC77-0714-BA7F-76374FAB4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38331D79-0D9B-E6B4-FA6F-E9611CB3F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436" y="642619"/>
            <a:ext cx="9299543" cy="5582920"/>
          </a:xfrm>
        </p:spPr>
      </p:pic>
    </p:spTree>
    <p:extLst>
      <p:ext uri="{BB962C8B-B14F-4D97-AF65-F5344CB8AC3E}">
        <p14:creationId xmlns:p14="http://schemas.microsoft.com/office/powerpoint/2010/main" val="3697330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6CC89-6E7D-C9EF-0A1A-214986AFD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900"/>
              <a:t>Kontraktmodellen/Hjemme-ude-hjemme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2890F2-FB4F-E8BB-2D60-82EEFF023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dirty="0"/>
              <a:t>Viser eventyrets handlingsforløb </a:t>
            </a:r>
          </a:p>
          <a:p>
            <a:pPr>
              <a:buClr>
                <a:srgbClr val="262626"/>
              </a:buClr>
            </a:pPr>
            <a:endParaRPr lang="da-DK" dirty="0"/>
          </a:p>
          <a:p>
            <a:pPr>
              <a:buClr>
                <a:srgbClr val="262626"/>
              </a:buClr>
            </a:pPr>
            <a:r>
              <a:rPr lang="da-DK" dirty="0"/>
              <a:t>Beskriver hovedpersonens situation i eventyret</a:t>
            </a:r>
          </a:p>
          <a:p>
            <a:pPr lvl="1">
              <a:buClr>
                <a:srgbClr val="262626"/>
              </a:buClr>
            </a:pPr>
            <a:r>
              <a:rPr lang="da-DK" b="1" dirty="0"/>
              <a:t>Hjemme</a:t>
            </a:r>
            <a:r>
              <a:rPr lang="da-DK" dirty="0"/>
              <a:t>: først er hovedpersonen hjemme, alt er sikkert</a:t>
            </a:r>
          </a:p>
          <a:p>
            <a:pPr lvl="1">
              <a:buClr>
                <a:srgbClr val="262626"/>
              </a:buClr>
            </a:pPr>
            <a:r>
              <a:rPr lang="da-DK" b="1" dirty="0"/>
              <a:t>Ude: </a:t>
            </a:r>
            <a:r>
              <a:rPr lang="da-DK" dirty="0"/>
              <a:t>Hovedpersonen kommer ud i det usikre</a:t>
            </a:r>
          </a:p>
          <a:p>
            <a:pPr lvl="1">
              <a:buClr>
                <a:srgbClr val="262626"/>
              </a:buClr>
            </a:pPr>
            <a:r>
              <a:rPr lang="da-DK" b="1" dirty="0"/>
              <a:t>Hjemme:</a:t>
            </a:r>
            <a:r>
              <a:rPr lang="da-DK" dirty="0"/>
              <a:t> Hovedpersonen kommer til sidst hjem og føler sig sikker</a:t>
            </a:r>
          </a:p>
          <a:p>
            <a:pPr lvl="1">
              <a:buClr>
                <a:srgbClr val="262626"/>
              </a:buClr>
            </a:pPr>
            <a:endParaRPr lang="da-DK" dirty="0"/>
          </a:p>
          <a:p>
            <a:pPr>
              <a:buClr>
                <a:srgbClr val="262626"/>
              </a:buClr>
            </a:pPr>
            <a:r>
              <a:rPr lang="da-DK" dirty="0"/>
              <a:t>God til at få overblik over teksten (først sker der det, så sker der det....)</a:t>
            </a:r>
          </a:p>
          <a:p>
            <a:pPr>
              <a:buClr>
                <a:srgbClr val="262626"/>
              </a:buClr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5405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EDEA6-BAA3-AE14-607A-1AC055EF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5118504" cy="1371600"/>
          </a:xfrm>
        </p:spPr>
        <p:txBody>
          <a:bodyPr>
            <a:normAutofit fontScale="90000"/>
          </a:bodyPr>
          <a:lstStyle/>
          <a:p>
            <a:r>
              <a:rPr lang="da-DK"/>
              <a:t>Kontakt /hjemme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6D704-5904-42AD-9DA1-E236DCE15D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6E73C45-A565-9C71-07E6-08180A659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54" y="1818546"/>
            <a:ext cx="5367165" cy="3233716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D8E9AC-6990-EC09-441B-07AFFC810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Ved eventyrets begyndelse:</a:t>
            </a:r>
          </a:p>
          <a:p>
            <a:pPr marL="0" indent="0">
              <a:buClr>
                <a:srgbClr val="262626"/>
              </a:buClr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Hovedpersonen er ikke nødvendigvis fysisk hjemme, men alt er godt, han/hun føler sig sikker og tryg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F0B7942-FDAE-30EF-F0A1-07A115BBD737}"/>
              </a:ext>
            </a:extLst>
          </p:cNvPr>
          <p:cNvSpPr/>
          <p:nvPr/>
        </p:nvSpPr>
        <p:spPr>
          <a:xfrm>
            <a:off x="595312" y="2869406"/>
            <a:ext cx="1407583" cy="10689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7538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EDEA6-BAA3-AE14-607A-1AC055EF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5118504" cy="1371600"/>
          </a:xfrm>
        </p:spPr>
        <p:txBody>
          <a:bodyPr>
            <a:normAutofit fontScale="90000"/>
          </a:bodyPr>
          <a:lstStyle/>
          <a:p>
            <a:r>
              <a:rPr lang="da-DK"/>
              <a:t>Kontaktbrud /ude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6D704-5904-42AD-9DA1-E236DCE15D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6E73C45-A565-9C71-07E6-08180A659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54" y="1818546"/>
            <a:ext cx="5367165" cy="3233716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D8E9AC-6990-EC09-441B-07AFFC810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Historien er i gang:</a:t>
            </a:r>
          </a:p>
          <a:p>
            <a:pPr marL="0" indent="0">
              <a:buClr>
                <a:srgbClr val="262626"/>
              </a:buClr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Hovedpersonen drager </a:t>
            </a:r>
            <a:r>
              <a:rPr lang="da-DK" b="1" dirty="0"/>
              <a:t>ud</a:t>
            </a:r>
            <a:r>
              <a:rPr lang="da-DK" dirty="0"/>
              <a:t> på en rejse og føler sig ikke længere tryg</a:t>
            </a:r>
          </a:p>
          <a:p>
            <a:pPr marL="0" indent="0">
              <a:buNone/>
            </a:pPr>
            <a:r>
              <a:rPr lang="da-DK" dirty="0"/>
              <a:t>Rejsen består af nogle udfordringer, som hovedpersonen skal klare (brud på kontrakten). Målet er at løse dette brud  og komme </a:t>
            </a:r>
            <a:r>
              <a:rPr lang="da-DK" b="1" dirty="0"/>
              <a:t>hjem</a:t>
            </a:r>
            <a:r>
              <a:rPr lang="da-DK" dirty="0"/>
              <a:t> i tryghed (genetablering)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F0B7942-FDAE-30EF-F0A1-07A115BBD737}"/>
              </a:ext>
            </a:extLst>
          </p:cNvPr>
          <p:cNvSpPr/>
          <p:nvPr/>
        </p:nvSpPr>
        <p:spPr>
          <a:xfrm>
            <a:off x="1791229" y="2837656"/>
            <a:ext cx="1407583" cy="10689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2903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EDEA6-BAA3-AE14-607A-1AC055EF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261594"/>
            <a:ext cx="5118504" cy="1752600"/>
          </a:xfrm>
        </p:spPr>
        <p:txBody>
          <a:bodyPr>
            <a:normAutofit fontScale="90000"/>
          </a:bodyPr>
          <a:lstStyle/>
          <a:p>
            <a:r>
              <a:rPr lang="da-DK"/>
              <a:t>Kontakten genoprettes /hjemme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6D704-5904-42AD-9DA1-E236DCE15D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6E73C45-A565-9C71-07E6-08180A659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54" y="1818546"/>
            <a:ext cx="5367165" cy="3233716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D8E9AC-6990-EC09-441B-07AFFC810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Ved eventyrets slutning</a:t>
            </a:r>
          </a:p>
          <a:p>
            <a:pPr marL="0" indent="0">
              <a:buClr>
                <a:srgbClr val="262626"/>
              </a:buClr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Hovedpersonen er nu </a:t>
            </a:r>
            <a:r>
              <a:rPr lang="da-DK" dirty="0" err="1"/>
              <a:t>hjmme</a:t>
            </a:r>
            <a:r>
              <a:rPr lang="da-DK" dirty="0"/>
              <a:t> fra sin rejse og har gennemført forhindringerne. Personen er ofte blevet forandret efter sin rejse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F0B7942-FDAE-30EF-F0A1-07A115BBD737}"/>
              </a:ext>
            </a:extLst>
          </p:cNvPr>
          <p:cNvSpPr/>
          <p:nvPr/>
        </p:nvSpPr>
        <p:spPr>
          <a:xfrm>
            <a:off x="595312" y="2869406"/>
            <a:ext cx="1407583" cy="10689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5299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D0BC1-F6E2-8BDF-81F4-9DED98DD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Aktantmodellen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68848D-0B31-2B25-49BF-C187BBB53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4731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266251-C2D7-FF44-A561-B6747641E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5486719" cy="1645920"/>
          </a:xfrm>
        </p:spPr>
        <p:txBody>
          <a:bodyPr>
            <a:normAutofit/>
          </a:bodyPr>
          <a:lstStyle/>
          <a:p>
            <a:r>
              <a:rPr lang="da-DK"/>
              <a:t>Aktantmodellen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000060-D06D-4A48-BD8E-978966CC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E5113-B3D0-40F8-9F39-B2C2BF92AE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9E4A9995-D112-39FC-3A92-A6F0D8456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17" y="2019983"/>
            <a:ext cx="4922438" cy="302134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48F4E8-2FB2-5E7B-7728-BC150BCA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Clr>
                <a:srgbClr val="262626"/>
              </a:buClr>
              <a:buNone/>
            </a:pPr>
            <a:r>
              <a:rPr lang="da-DK" dirty="0">
                <a:ea typeface="+mn-lt"/>
                <a:cs typeface="+mn-lt"/>
              </a:rPr>
              <a:t>Aktanter er det samme som roller/personer</a:t>
            </a:r>
          </a:p>
          <a:p>
            <a:pPr marL="0" indent="0">
              <a:buClr>
                <a:srgbClr val="262626"/>
              </a:buClr>
              <a:buNone/>
            </a:pPr>
            <a:endParaRPr lang="da-DK" dirty="0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r>
              <a:rPr lang="da-DK" dirty="0">
                <a:ea typeface="+mn-lt"/>
                <a:cs typeface="+mn-lt"/>
              </a:rPr>
              <a:t>Viser hvilke roller de forskellige personer/figurer har i eventyret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endParaRPr lang="da-DK" dirty="0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r>
              <a:rPr lang="da-DK" dirty="0">
                <a:ea typeface="+mn-lt"/>
                <a:cs typeface="+mn-lt"/>
              </a:rPr>
              <a:t>Giver et bedre overblik over situationer og personer i eventyret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endParaRPr lang="da-DK" dirty="0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r>
              <a:rPr lang="da-DK" dirty="0">
                <a:ea typeface="+mn-lt"/>
                <a:cs typeface="+mn-lt"/>
              </a:rPr>
              <a:t>Viser personernes missioner/mål i eventyret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endParaRPr lang="da-DK" dirty="0">
              <a:ea typeface="+mn-lt"/>
              <a:cs typeface="+mn-lt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r>
              <a:rPr lang="da-DK" dirty="0">
                <a:ea typeface="+mn-lt"/>
                <a:cs typeface="+mn-lt"/>
              </a:rPr>
              <a:t>Viser sammenhænge i eventyret</a:t>
            </a:r>
            <a:endParaRPr lang="en-US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88F7107-A691-33CC-3E7D-DDD602507C8D}"/>
              </a:ext>
            </a:extLst>
          </p:cNvPr>
          <p:cNvSpPr txBox="1"/>
          <p:nvPr/>
        </p:nvSpPr>
        <p:spPr>
          <a:xfrm>
            <a:off x="3201458" y="4284926"/>
            <a:ext cx="125941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a-DK" sz="1200" dirty="0">
                <a:solidFill>
                  <a:srgbClr val="FF0000"/>
                </a:solidFill>
              </a:rPr>
              <a:t>hovedrollen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420EB208-51D5-5645-8527-B34120BDF2CD}"/>
              </a:ext>
            </a:extLst>
          </p:cNvPr>
          <p:cNvSpPr txBox="1"/>
          <p:nvPr/>
        </p:nvSpPr>
        <p:spPr>
          <a:xfrm>
            <a:off x="4672541" y="4284925"/>
            <a:ext cx="12594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1200" dirty="0">
                <a:solidFill>
                  <a:srgbClr val="FF0000"/>
                </a:solidFill>
              </a:rPr>
              <a:t>Skurk/den onde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6AA78C32-69E4-E2C9-7600-F3265621C6B8}"/>
              </a:ext>
            </a:extLst>
          </p:cNvPr>
          <p:cNvSpPr txBox="1"/>
          <p:nvPr/>
        </p:nvSpPr>
        <p:spPr>
          <a:xfrm>
            <a:off x="3254374" y="2369342"/>
            <a:ext cx="125941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a-DK" sz="1200" dirty="0">
                <a:solidFill>
                  <a:srgbClr val="FF0000"/>
                </a:solidFill>
              </a:rPr>
              <a:t>mission/mål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6AACC4CB-9C96-F21F-D282-35D0AC0BE55A}"/>
              </a:ext>
            </a:extLst>
          </p:cNvPr>
          <p:cNvSpPr txBox="1"/>
          <p:nvPr/>
        </p:nvSpPr>
        <p:spPr>
          <a:xfrm>
            <a:off x="1571625" y="3872176"/>
            <a:ext cx="168274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1200" dirty="0">
                <a:solidFill>
                  <a:srgbClr val="FF0000"/>
                </a:solidFill>
              </a:rPr>
              <a:t>Helten/den gode</a:t>
            </a:r>
            <a:endParaRPr lang="da-DK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1C3F5953-1E11-C84C-427F-4B65AEA3A305}"/>
              </a:ext>
            </a:extLst>
          </p:cNvPr>
          <p:cNvSpPr txBox="1"/>
          <p:nvPr/>
        </p:nvSpPr>
        <p:spPr>
          <a:xfrm>
            <a:off x="1465791" y="5290342"/>
            <a:ext cx="40957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1200" b="1" dirty="0">
                <a:solidFill>
                  <a:srgbClr val="FF0000"/>
                </a:solidFill>
              </a:rPr>
              <a:t>OBS!</a:t>
            </a:r>
          </a:p>
          <a:p>
            <a:r>
              <a:rPr lang="da-DK" sz="1200" dirty="0">
                <a:solidFill>
                  <a:srgbClr val="FF0000"/>
                </a:solidFill>
              </a:rPr>
              <a:t>Hjælper og giver kan godt være den samme</a:t>
            </a:r>
            <a:endParaRPr lang="da-DK" dirty="0"/>
          </a:p>
          <a:p>
            <a:r>
              <a:rPr lang="da-DK" sz="1200" dirty="0">
                <a:solidFill>
                  <a:srgbClr val="FF0000"/>
                </a:solidFill>
              </a:rPr>
              <a:t>Modtager og subjekt kan godt være den samme</a:t>
            </a:r>
          </a:p>
        </p:txBody>
      </p:sp>
    </p:spTree>
    <p:extLst>
      <p:ext uri="{BB962C8B-B14F-4D97-AF65-F5344CB8AC3E}">
        <p14:creationId xmlns:p14="http://schemas.microsoft.com/office/powerpoint/2010/main" val="78233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82109-9337-9224-5469-FD2F0B25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da-DK"/>
              <a:t>Askepot som eksempel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000060-D06D-4A48-BD8E-978966CC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E5113-B3D0-40F8-9F39-B2C2BF92AE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397E05E6-1A83-4DDB-347E-F4FB2BF0D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17" y="2226978"/>
            <a:ext cx="4922438" cy="276610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B85D74-2ED9-FF82-3399-CCABECFFA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262626"/>
              </a:buClr>
              <a:buNone/>
            </a:pPr>
            <a:r>
              <a:rPr lang="en-US" b="1" dirty="0"/>
              <a:t>Find </a:t>
            </a:r>
            <a:r>
              <a:rPr lang="en-US" b="1" dirty="0" err="1"/>
              <a:t>først</a:t>
            </a:r>
            <a:r>
              <a:rPr lang="en-US" b="1" dirty="0"/>
              <a:t> </a:t>
            </a:r>
            <a:r>
              <a:rPr lang="en-US" b="1" dirty="0" err="1"/>
              <a:t>subjekt</a:t>
            </a:r>
            <a:r>
              <a:rPr lang="en-US" b="1" dirty="0"/>
              <a:t>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objekt</a:t>
            </a:r>
            <a:r>
              <a:rPr lang="en-US" b="1" dirty="0"/>
              <a:t>. </a:t>
            </a:r>
          </a:p>
          <a:p>
            <a:pPr marL="0" indent="0">
              <a:buNone/>
            </a:pPr>
            <a:r>
              <a:rPr lang="en-US" b="1" dirty="0"/>
              <a:t>-</a:t>
            </a:r>
            <a:r>
              <a:rPr lang="en-US" b="1" dirty="0" err="1"/>
              <a:t>Så</a:t>
            </a:r>
            <a:r>
              <a:rPr lang="en-US" b="1" dirty="0"/>
              <a:t> </a:t>
            </a:r>
            <a:r>
              <a:rPr lang="en-US" b="1" dirty="0" err="1"/>
              <a:t>bliver</a:t>
            </a:r>
            <a:r>
              <a:rPr lang="en-US" b="1" dirty="0"/>
              <a:t> er de </a:t>
            </a:r>
            <a:r>
              <a:rPr lang="en-US" b="1" dirty="0" err="1"/>
              <a:t>andre</a:t>
            </a:r>
            <a:r>
              <a:rPr lang="en-US" b="1" dirty="0"/>
              <a:t> </a:t>
            </a:r>
            <a:r>
              <a:rPr lang="en-US" b="1" dirty="0" err="1"/>
              <a:t>nemmere</a:t>
            </a:r>
            <a:endParaRPr lang="en-US" b="1" dirty="0"/>
          </a:p>
          <a:p>
            <a:pPr>
              <a:buClr>
                <a:srgbClr val="262626"/>
              </a:buClr>
            </a:pPr>
            <a:endParaRPr lang="en-US" dirty="0"/>
          </a:p>
          <a:p>
            <a:pPr>
              <a:buClr>
                <a:srgbClr val="262626"/>
              </a:buClr>
            </a:pPr>
            <a:r>
              <a:rPr lang="en-US" dirty="0" err="1"/>
              <a:t>Askepot</a:t>
            </a:r>
            <a:r>
              <a:rPr lang="en-US" dirty="0"/>
              <a:t> er </a:t>
            </a:r>
            <a:r>
              <a:rPr lang="en-US" dirty="0" err="1"/>
              <a:t>hovedpersonen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b="1" dirty="0" err="1"/>
              <a:t>subjektet</a:t>
            </a:r>
            <a:endParaRPr lang="en-US" b="1"/>
          </a:p>
          <a:p>
            <a:pPr>
              <a:buClr>
                <a:srgbClr val="262626"/>
              </a:buClr>
            </a:pPr>
            <a:endParaRPr lang="en-US" dirty="0"/>
          </a:p>
          <a:p>
            <a:pPr>
              <a:buClr>
                <a:srgbClr val="262626"/>
              </a:buClr>
            </a:pPr>
            <a:r>
              <a:rPr lang="en-US" dirty="0" err="1"/>
              <a:t>Askepot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gerne </a:t>
            </a:r>
            <a:r>
              <a:rPr lang="en-US" dirty="0" err="1"/>
              <a:t>giftes</a:t>
            </a:r>
            <a:r>
              <a:rPr lang="en-US" dirty="0"/>
              <a:t> med Prinsen,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dét</a:t>
            </a:r>
            <a:r>
              <a:rPr lang="en-US" dirty="0"/>
              <a:t> </a:t>
            </a: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b="1" dirty="0" err="1"/>
              <a:t>objektet</a:t>
            </a:r>
            <a:r>
              <a:rPr lang="en-US" dirty="0"/>
              <a:t> (</a:t>
            </a:r>
            <a:r>
              <a:rPr lang="en-US" dirty="0" err="1"/>
              <a:t>Hendes</a:t>
            </a:r>
            <a:r>
              <a:rPr lang="en-US" dirty="0"/>
              <a:t> mission/</a:t>
            </a:r>
            <a:r>
              <a:rPr lang="en-US" dirty="0" err="1"/>
              <a:t>mål</a:t>
            </a:r>
            <a:r>
              <a:rPr lang="en-US" dirty="0"/>
              <a:t>)</a:t>
            </a:r>
            <a:endParaRPr lang="en-US"/>
          </a:p>
          <a:p>
            <a:pPr marL="0" indent="0">
              <a:buClr>
                <a:srgbClr val="262626"/>
              </a:buClr>
              <a:buNone/>
            </a:pPr>
            <a:endParaRPr lang="en-US" dirty="0"/>
          </a:p>
          <a:p>
            <a:pPr>
              <a:buClr>
                <a:srgbClr val="26262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56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>
            <a:extLst>
              <a:ext uri="{FF2B5EF4-FFF2-40B4-BE49-F238E27FC236}">
                <a16:creationId xmlns:a16="http://schemas.microsoft.com/office/drawing/2014/main" id="{0082DF0B-2297-5B63-91FF-70B289205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5290" y="356870"/>
            <a:ext cx="6154419" cy="6154419"/>
          </a:xfrm>
        </p:spPr>
      </p:pic>
    </p:spTree>
    <p:extLst>
      <p:ext uri="{BB962C8B-B14F-4D97-AF65-F5344CB8AC3E}">
        <p14:creationId xmlns:p14="http://schemas.microsoft.com/office/powerpoint/2010/main" val="541551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D138FD-5AFE-2B58-46A1-D86A6852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/>
              <a:t>Gruppearbejde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30E9CA-A805-4E4E-0531-1B01204AB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7423150" cy="451400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AutoNum type="arabicPeriod"/>
            </a:pPr>
            <a:r>
              <a:rPr lang="da-DK" sz="2200"/>
              <a:t>Vælg og </a:t>
            </a:r>
            <a:r>
              <a:rPr lang="da-DK" sz="2200" b="1"/>
              <a:t>læs</a:t>
            </a:r>
            <a:r>
              <a:rPr lang="da-DK" sz="2200" dirty="0"/>
              <a:t> </a:t>
            </a:r>
            <a:r>
              <a:rPr lang="da-DK" sz="2200" b="1"/>
              <a:t>et eventyr</a:t>
            </a:r>
            <a:endParaRPr lang="da-DK" sz="2200" b="1" dirty="0"/>
          </a:p>
          <a:p>
            <a:pPr marL="342900" indent="-342900">
              <a:buClr>
                <a:srgbClr val="262626"/>
              </a:buClr>
              <a:buAutoNum type="arabicPeriod"/>
            </a:pPr>
            <a:endParaRPr lang="da-DK" sz="2200" dirty="0"/>
          </a:p>
          <a:p>
            <a:pPr marL="342900" indent="-342900">
              <a:buClr>
                <a:srgbClr val="262626"/>
              </a:buClr>
              <a:buAutoNum type="arabicPeriod"/>
            </a:pPr>
            <a:r>
              <a:rPr lang="da-DK" sz="2200" b="1"/>
              <a:t>Skriv en analyse</a:t>
            </a:r>
            <a:r>
              <a:rPr lang="da-DK" sz="2200"/>
              <a:t> af eventyret med:</a:t>
            </a:r>
            <a:endParaRPr lang="da-DK" sz="2200" dirty="0"/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da-DK" sz="2200"/>
              <a:t>Genren og eventyrtræk</a:t>
            </a:r>
            <a:endParaRPr lang="da-DK" sz="2200" dirty="0"/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da-DK" sz="2200"/>
              <a:t>Berettermodellen</a:t>
            </a:r>
            <a:endParaRPr lang="da-DK" sz="2200" dirty="0"/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da-DK" sz="2200"/>
              <a:t>Kontraktmodellen</a:t>
            </a:r>
            <a:endParaRPr lang="da-DK" sz="2200" dirty="0"/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da-DK" sz="2200"/>
              <a:t>aktantmodellen</a:t>
            </a:r>
            <a:endParaRPr lang="da-DK" sz="2200" dirty="0"/>
          </a:p>
          <a:p>
            <a:pPr marL="342900" indent="-342900">
              <a:buClr>
                <a:srgbClr val="262626"/>
              </a:buClr>
              <a:buAutoNum type="arabicPeriod"/>
            </a:pPr>
            <a:endParaRPr lang="da-DK" sz="2200" dirty="0"/>
          </a:p>
          <a:p>
            <a:pPr marL="342900" indent="-342900">
              <a:buClr>
                <a:srgbClr val="262626"/>
              </a:buClr>
              <a:buAutoNum type="arabicPeriod"/>
            </a:pPr>
            <a:r>
              <a:rPr lang="da-DK" sz="2200" b="1" dirty="0"/>
              <a:t>Fremlæg</a:t>
            </a:r>
            <a:r>
              <a:rPr lang="da-DK" sz="2200" dirty="0"/>
              <a:t> </a:t>
            </a:r>
            <a:r>
              <a:rPr lang="da-DK" sz="2200"/>
              <a:t>fredag d. 3. februar (10 min.)</a:t>
            </a:r>
          </a:p>
          <a:p>
            <a:pPr marL="0" indent="0">
              <a:buClr>
                <a:srgbClr val="262626"/>
              </a:buClr>
              <a:buNone/>
            </a:pPr>
            <a:endParaRPr lang="da-DK" sz="2200" dirty="0"/>
          </a:p>
          <a:p>
            <a:pPr marL="0" indent="0">
              <a:buNone/>
            </a:pPr>
            <a:endParaRPr lang="da-DK" sz="22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5055F84-469A-025C-3EFE-9ECBB51DFEA6}"/>
              </a:ext>
            </a:extLst>
          </p:cNvPr>
          <p:cNvSpPr txBox="1"/>
          <p:nvPr/>
        </p:nvSpPr>
        <p:spPr>
          <a:xfrm>
            <a:off x="8112126" y="463020"/>
            <a:ext cx="3641988" cy="313932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da-DK" b="1" dirty="0"/>
          </a:p>
          <a:p>
            <a:pPr algn="l"/>
            <a:r>
              <a:rPr lang="da-DK" b="1" dirty="0"/>
              <a:t>Eventyr:</a:t>
            </a:r>
            <a:endParaRPr lang="da-DK" dirty="0"/>
          </a:p>
          <a:p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i="1" dirty="0"/>
              <a:t>Fyrtøjet </a:t>
            </a:r>
            <a:r>
              <a:rPr lang="da-DK" dirty="0"/>
              <a:t>af H.C Andersen</a:t>
            </a:r>
          </a:p>
          <a:p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i="1" dirty="0"/>
              <a:t>Hans og Grethe</a:t>
            </a:r>
            <a:r>
              <a:rPr lang="da-DK" dirty="0"/>
              <a:t> (ukendt)</a:t>
            </a:r>
          </a:p>
          <a:p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i="1" dirty="0"/>
              <a:t>Rødhætte</a:t>
            </a:r>
            <a:r>
              <a:rPr lang="da-DK" dirty="0"/>
              <a:t> (ukendt)</a:t>
            </a:r>
            <a:endParaRPr lang="da-DK"/>
          </a:p>
          <a:p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i="1" dirty="0"/>
              <a:t>De tre fjer </a:t>
            </a:r>
            <a:r>
              <a:rPr lang="da-DK" dirty="0"/>
              <a:t>(ukendt)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923332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Widescreen</PresentationFormat>
  <Paragraphs>118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Garamond</vt:lpstr>
      <vt:lpstr>Savon</vt:lpstr>
      <vt:lpstr>Eventyrgenre og analysemodeller</vt:lpstr>
      <vt:lpstr>Eventyrgenren er fiktion!</vt:lpstr>
      <vt:lpstr>Eventyrets to undergenre</vt:lpstr>
      <vt:lpstr>Fælles træk for eventyrgenren</vt:lpstr>
      <vt:lpstr>De 3 analysemodeller</vt:lpstr>
      <vt:lpstr>PowerPoint-præsentation</vt:lpstr>
      <vt:lpstr>Berettermodellen</vt:lpstr>
      <vt:lpstr>Berettermodellen</vt:lpstr>
      <vt:lpstr>KOntraktmodellen</vt:lpstr>
      <vt:lpstr>PowerPoint-præsentation</vt:lpstr>
      <vt:lpstr>Kontraktmodellen/Hjemme-ude-hjemme</vt:lpstr>
      <vt:lpstr>Kontakt /hjemme</vt:lpstr>
      <vt:lpstr>Kontaktbrud /ude</vt:lpstr>
      <vt:lpstr>Kontakten genoprettes /hjemme</vt:lpstr>
      <vt:lpstr>Aktantmodellen</vt:lpstr>
      <vt:lpstr>Aktantmodellen</vt:lpstr>
      <vt:lpstr>Askepot som eksempel</vt:lpstr>
      <vt:lpstr>PowerPoint-præsentation</vt:lpstr>
      <vt:lpstr>Gruppearbejde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SvS Lærari</dc:creator>
  <cp:lastModifiedBy>Sara Leonhard Dybvad</cp:lastModifiedBy>
  <cp:revision>389</cp:revision>
  <dcterms:created xsi:type="dcterms:W3CDTF">2023-01-16T12:14:01Z</dcterms:created>
  <dcterms:modified xsi:type="dcterms:W3CDTF">2023-01-21T09:09:44Z</dcterms:modified>
</cp:coreProperties>
</file>