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8" r:id="rId13"/>
    <p:sldId id="271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1AABE0-1285-9CF0-7AA4-12006AE84069}" v="59" dt="2026-01-22T11:06:21.766"/>
    <p1510:client id="{546237DC-1BC1-6EA1-73EB-FA6F73C4DA8A}" v="104" dt="2026-01-22T08:53:41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Blinkende</a:t>
            </a:r>
            <a:r>
              <a:rPr lang="en-US" dirty="0"/>
              <a:t> </a:t>
            </a:r>
            <a:r>
              <a:rPr lang="en-US" dirty="0" err="1"/>
              <a:t>lygter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80D1-0FBC-6DB5-5D2B-F0A2B8CE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8B8CD-7195-4F59-9A2C-C483FC513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Det er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featurefilm</a:t>
            </a:r>
          </a:p>
          <a:p>
            <a:r>
              <a:rPr lang="en-US" err="1"/>
              <a:t>Opdigtet</a:t>
            </a:r>
            <a:r>
              <a:rPr lang="en-US"/>
              <a:t> </a:t>
            </a:r>
            <a:r>
              <a:rPr lang="en-US" err="1"/>
              <a:t>historie</a:t>
            </a:r>
            <a:r>
              <a:rPr lang="en-US"/>
              <a:t>, men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ligne</a:t>
            </a:r>
            <a:r>
              <a:rPr lang="en-US"/>
              <a:t> virkeligheden</a:t>
            </a:r>
          </a:p>
        </p:txBody>
      </p:sp>
    </p:spTree>
    <p:extLst>
      <p:ext uri="{BB962C8B-B14F-4D97-AF65-F5344CB8AC3E}">
        <p14:creationId xmlns:p14="http://schemas.microsoft.com/office/powerpoint/2010/main" val="333494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5A2B-F25B-B6B4-FF76-F0051A8BF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forfatter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0C1E7-9810-9C3A-1039-49FA34C9A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Den </a:t>
            </a:r>
            <a:r>
              <a:rPr lang="en-US" dirty="0" err="1"/>
              <a:t>hedder</a:t>
            </a:r>
            <a:r>
              <a:rPr lang="en-US" dirty="0"/>
              <a:t> </a:t>
            </a:r>
            <a:r>
              <a:rPr lang="en-US" dirty="0" err="1"/>
              <a:t>Blinkede</a:t>
            </a:r>
            <a:r>
              <a:rPr lang="en-US" dirty="0"/>
              <a:t> </a:t>
            </a:r>
            <a:r>
              <a:rPr lang="en-US" dirty="0" err="1"/>
              <a:t>lygter</a:t>
            </a:r>
            <a:r>
              <a:rPr lang="en-US" dirty="0"/>
              <a:t>.</a:t>
            </a:r>
          </a:p>
          <a:p>
            <a:r>
              <a:rPr lang="en-US" dirty="0" err="1"/>
              <a:t>Forfatteren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instruktøren</a:t>
            </a:r>
            <a:r>
              <a:rPr lang="en-US" dirty="0"/>
              <a:t> er Anders Thomas Jensen.</a:t>
            </a:r>
          </a:p>
          <a:p>
            <a:r>
              <a:rPr lang="en-US" dirty="0"/>
              <a:t>Mads </a:t>
            </a:r>
            <a:r>
              <a:rPr lang="en-US" dirty="0" err="1"/>
              <a:t>mikkelsen</a:t>
            </a:r>
            <a:r>
              <a:rPr lang="en-US" dirty="0"/>
              <a:t> er den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kendte</a:t>
            </a:r>
            <a:r>
              <a:rPr lang="en-US" dirty="0"/>
              <a:t> </a:t>
            </a:r>
            <a:r>
              <a:rPr lang="en-US" dirty="0" err="1"/>
              <a:t>skuespilleren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75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9648-166C-A2C5-B84C-11AC3A95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Nationalitet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6EACA-B197-FC00-35E9-410C116FB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Den er </a:t>
            </a:r>
            <a:r>
              <a:rPr lang="en-US" err="1"/>
              <a:t>gjort</a:t>
            </a:r>
            <a:r>
              <a:rPr lang="en-US"/>
              <a:t> I Danmark I 2000.</a:t>
            </a:r>
          </a:p>
          <a:p>
            <a:r>
              <a:rPr lang="en-US" err="1"/>
              <a:t>Hovedgenrene</a:t>
            </a:r>
            <a:r>
              <a:rPr lang="en-US"/>
              <a:t> er </a:t>
            </a:r>
            <a:r>
              <a:rPr lang="en-US" err="1"/>
              <a:t>barndom</a:t>
            </a:r>
            <a:r>
              <a:rPr lang="en-US"/>
              <a:t>, </a:t>
            </a:r>
            <a:r>
              <a:rPr lang="en-US" err="1"/>
              <a:t>opvøkst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kriminalitet</a:t>
            </a:r>
            <a:r>
              <a:rPr lang="en-US"/>
              <a:t>.</a:t>
            </a:r>
          </a:p>
          <a:p>
            <a:r>
              <a:rPr lang="en-US" err="1"/>
              <a:t>Undergenrer</a:t>
            </a:r>
            <a:r>
              <a:rPr lang="en-US"/>
              <a:t> er </a:t>
            </a:r>
            <a:r>
              <a:rPr lang="en-US" err="1"/>
              <a:t>kærlighed</a:t>
            </a:r>
            <a:r>
              <a:rPr lang="en-US"/>
              <a:t>, </a:t>
            </a:r>
            <a:r>
              <a:rPr lang="en-US" err="1"/>
              <a:t>venskab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sort humor.</a:t>
            </a:r>
          </a:p>
        </p:txBody>
      </p:sp>
    </p:spTree>
    <p:extLst>
      <p:ext uri="{BB962C8B-B14F-4D97-AF65-F5344CB8AC3E}">
        <p14:creationId xmlns:p14="http://schemas.microsoft.com/office/powerpoint/2010/main" val="2690532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4CC7B-0D90-503D-B2DA-AF32C937F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Referat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976B5-DFF6-6568-C762-D7737B70C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Fire </a:t>
            </a:r>
            <a:r>
              <a:rPr lang="en-US" err="1"/>
              <a:t>drenge</a:t>
            </a:r>
            <a:r>
              <a:rPr lang="en-US"/>
              <a:t> der er </a:t>
            </a:r>
            <a:r>
              <a:rPr lang="en-US" err="1"/>
              <a:t>krimineller</a:t>
            </a:r>
            <a:r>
              <a:rPr lang="en-US"/>
              <a:t>.</a:t>
            </a:r>
          </a:p>
          <a:p>
            <a:r>
              <a:rPr lang="en-US"/>
              <a:t>De </a:t>
            </a:r>
            <a:r>
              <a:rPr lang="en-US" err="1"/>
              <a:t>vokser</a:t>
            </a:r>
            <a:r>
              <a:rPr lang="en-US"/>
              <a:t> op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blever</a:t>
            </a:r>
            <a:r>
              <a:rPr lang="en-US"/>
              <a:t> </a:t>
            </a:r>
            <a:r>
              <a:rPr lang="en-US" err="1"/>
              <a:t>vaksen</a:t>
            </a:r>
            <a:r>
              <a:rPr lang="en-US"/>
              <a:t>, men er </a:t>
            </a:r>
            <a:r>
              <a:rPr lang="en-US" err="1"/>
              <a:t>stadig</a:t>
            </a:r>
            <a:r>
              <a:rPr lang="en-US"/>
              <a:t> </a:t>
            </a:r>
            <a:r>
              <a:rPr lang="en-US" err="1"/>
              <a:t>børn</a:t>
            </a:r>
            <a:r>
              <a:rPr lang="en-US"/>
              <a:t>.</a:t>
            </a:r>
          </a:p>
          <a:p>
            <a:r>
              <a:rPr lang="en-US"/>
              <a:t>De </a:t>
            </a:r>
            <a:r>
              <a:rPr lang="en-US" err="1"/>
              <a:t>har</a:t>
            </a:r>
            <a:r>
              <a:rPr lang="en-US"/>
              <a:t> haft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dårlig</a:t>
            </a:r>
            <a:r>
              <a:rPr lang="en-US"/>
              <a:t> </a:t>
            </a:r>
            <a:r>
              <a:rPr lang="en-US" err="1"/>
              <a:t>barndom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793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D77C-0F6C-69A6-449C-89011AB7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Hvordan</a:t>
            </a:r>
            <a:r>
              <a:rPr lang="en-US"/>
              <a:t> er </a:t>
            </a:r>
            <a:r>
              <a:rPr lang="en-US" err="1"/>
              <a:t>spænningen</a:t>
            </a:r>
            <a:r>
              <a:rPr lang="en-US"/>
              <a:t> I </a:t>
            </a:r>
            <a:r>
              <a:rPr lang="en-US" err="1"/>
              <a:t>filmen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C261ECE-3E09-286D-50A6-F37F14C5D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Mest </a:t>
            </a:r>
            <a:r>
              <a:rPr lang="en-US" err="1"/>
              <a:t>af</a:t>
            </a:r>
            <a:r>
              <a:rPr lang="en-US"/>
              <a:t> </a:t>
            </a:r>
            <a:r>
              <a:rPr lang="en-US" err="1"/>
              <a:t>spænningen</a:t>
            </a:r>
            <a:r>
              <a:rPr lang="en-US"/>
              <a:t> er mod </a:t>
            </a:r>
            <a:r>
              <a:rPr lang="en-US" err="1"/>
              <a:t>enden</a:t>
            </a:r>
            <a:endParaRPr lang="en-US"/>
          </a:p>
          <a:p>
            <a:r>
              <a:rPr lang="en-US"/>
              <a:t>Det </a:t>
            </a:r>
            <a:r>
              <a:rPr lang="en-US" err="1"/>
              <a:t>lægges</a:t>
            </a:r>
            <a:r>
              <a:rPr lang="en-US"/>
              <a:t> </a:t>
            </a:r>
            <a:r>
              <a:rPr lang="en-US" err="1"/>
              <a:t>langsomt</a:t>
            </a:r>
            <a:r>
              <a:rPr lang="en-US"/>
              <a:t> op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spænningen</a:t>
            </a:r>
          </a:p>
          <a:p>
            <a:r>
              <a:rPr lang="en-US"/>
              <a:t>Man </a:t>
            </a:r>
            <a:r>
              <a:rPr lang="en-US" err="1"/>
              <a:t>blever</a:t>
            </a:r>
            <a:r>
              <a:rPr lang="en-US"/>
              <a:t> </a:t>
            </a:r>
            <a:r>
              <a:rPr lang="en-US" err="1"/>
              <a:t>overrasket</a:t>
            </a:r>
            <a:r>
              <a:rPr lang="en-US"/>
              <a:t> I enden</a:t>
            </a:r>
          </a:p>
        </p:txBody>
      </p:sp>
    </p:spTree>
    <p:extLst>
      <p:ext uri="{BB962C8B-B14F-4D97-AF65-F5344CB8AC3E}">
        <p14:creationId xmlns:p14="http://schemas.microsoft.com/office/powerpoint/2010/main" val="287719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190A-2346-1452-4B46-903EA2752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Filmens</a:t>
            </a:r>
            <a:r>
              <a:rPr lang="en-US"/>
              <a:t> </a:t>
            </a:r>
            <a:r>
              <a:rPr lang="en-US" err="1"/>
              <a:t>opbygning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7651B-CFA5-FDE2-75CF-CED2B5E04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Man ser </a:t>
            </a:r>
            <a:r>
              <a:rPr lang="en-US" err="1"/>
              <a:t>problemerne</a:t>
            </a:r>
            <a:r>
              <a:rPr lang="en-US"/>
              <a:t> </a:t>
            </a:r>
            <a:r>
              <a:rPr lang="en-US" err="1"/>
              <a:t>hvornar</a:t>
            </a:r>
            <a:r>
              <a:rPr lang="en-US"/>
              <a:t> det </a:t>
            </a:r>
            <a:r>
              <a:rPr lang="en-US" err="1"/>
              <a:t>bliver</a:t>
            </a:r>
            <a:r>
              <a:rPr lang="en-US"/>
              <a:t> hurtige</a:t>
            </a:r>
          </a:p>
          <a:p>
            <a:r>
              <a:rPr lang="en-US" err="1"/>
              <a:t>Vende</a:t>
            </a:r>
            <a:r>
              <a:rPr lang="en-US"/>
              <a:t> </a:t>
            </a:r>
            <a:r>
              <a:rPr lang="en-US" err="1"/>
              <a:t>punktet</a:t>
            </a:r>
            <a:r>
              <a:rPr lang="en-US"/>
              <a:t> er </a:t>
            </a:r>
            <a:r>
              <a:rPr lang="en-US" err="1"/>
              <a:t>hvor</a:t>
            </a:r>
            <a:r>
              <a:rPr lang="en-US"/>
              <a:t> </a:t>
            </a:r>
            <a:r>
              <a:rPr lang="en-US" err="1"/>
              <a:t>hanne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 </a:t>
            </a:r>
            <a:r>
              <a:rPr lang="en-US" err="1"/>
              <a:t>stefan</a:t>
            </a:r>
            <a:r>
              <a:rPr lang="en-US"/>
              <a:t> er </a:t>
            </a:r>
            <a:r>
              <a:rPr lang="en-US" err="1"/>
              <a:t>ikke</a:t>
            </a:r>
            <a:r>
              <a:rPr lang="en-US"/>
              <a:t> sammen mere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7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1E67-86E8-3B7B-0FA9-53CB3FE49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</a:t>
            </a:r>
            <a:r>
              <a:rPr lang="en-US"/>
              <a:t> </a:t>
            </a:r>
            <a:r>
              <a:rPr lang="en-US" err="1"/>
              <a:t>foregår</a:t>
            </a:r>
            <a:r>
              <a:rPr lang="en-US"/>
              <a:t> den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historisk</a:t>
            </a:r>
            <a:r>
              <a:rPr lang="en-US"/>
              <a:t> </a:t>
            </a:r>
            <a:r>
              <a:rPr lang="en-US" err="1"/>
              <a:t>tid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77B64-5379-03DB-7D84-EADEBB766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Filmen</a:t>
            </a:r>
            <a:r>
              <a:rPr lang="en-US"/>
              <a:t> </a:t>
            </a:r>
            <a:r>
              <a:rPr lang="en-US" err="1"/>
              <a:t>foregår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Danmark, med de fire </a:t>
            </a:r>
            <a:r>
              <a:rPr lang="en-US" err="1"/>
              <a:t>drenge</a:t>
            </a:r>
            <a:r>
              <a:rPr lang="en-US"/>
              <a:t>.</a:t>
            </a:r>
          </a:p>
          <a:p>
            <a:r>
              <a:rPr lang="en-US"/>
              <a:t>Den ender 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en</a:t>
            </a:r>
            <a:r>
              <a:rPr lang="en-US"/>
              <a:t> restaurant, </a:t>
            </a:r>
            <a:r>
              <a:rPr lang="en-US" err="1"/>
              <a:t>som</a:t>
            </a:r>
            <a:r>
              <a:rPr lang="en-US"/>
              <a:t> de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bygt</a:t>
            </a:r>
            <a:r>
              <a:rPr lang="en-US"/>
              <a:t>.</a:t>
            </a:r>
          </a:p>
          <a:p>
            <a:r>
              <a:rPr lang="en-US"/>
              <a:t>Den </a:t>
            </a:r>
            <a:r>
              <a:rPr lang="en-US" err="1"/>
              <a:t>foregår</a:t>
            </a:r>
            <a:r>
              <a:rPr lang="en-US"/>
              <a:t> </a:t>
            </a:r>
            <a:r>
              <a:rPr lang="en-US" err="1"/>
              <a:t>først</a:t>
            </a:r>
            <a:r>
              <a:rPr lang="en-US"/>
              <a:t> I 2000-erne, </a:t>
            </a:r>
            <a:r>
              <a:rPr lang="en-US" err="1"/>
              <a:t>lidt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fortiden</a:t>
            </a:r>
            <a:r>
              <a:rPr lang="en-US"/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7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29C39-F78B-AF6E-FC57-647572093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Personbeskrivelse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83E56-F422-9668-6251-2758FBACC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 fire </a:t>
            </a:r>
            <a:r>
              <a:rPr lang="en-US" err="1"/>
              <a:t>drenge</a:t>
            </a:r>
            <a:r>
              <a:rPr lang="en-US"/>
              <a:t>, Arne, Peder, Thorkild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stefan</a:t>
            </a:r>
            <a:r>
              <a:rPr lang="en-US"/>
              <a:t>.</a:t>
            </a:r>
          </a:p>
          <a:p>
            <a:r>
              <a:rPr lang="en-US"/>
              <a:t>De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været</a:t>
            </a:r>
            <a:r>
              <a:rPr lang="en-US"/>
              <a:t> </a:t>
            </a:r>
            <a:r>
              <a:rPr lang="en-US" err="1"/>
              <a:t>venner</a:t>
            </a:r>
            <a:r>
              <a:rPr lang="en-US"/>
              <a:t> </a:t>
            </a:r>
            <a:r>
              <a:rPr lang="en-US" err="1"/>
              <a:t>siden</a:t>
            </a:r>
            <a:r>
              <a:rPr lang="en-US"/>
              <a:t> deres barndom.</a:t>
            </a:r>
          </a:p>
        </p:txBody>
      </p:sp>
    </p:spTree>
    <p:extLst>
      <p:ext uri="{BB962C8B-B14F-4D97-AF65-F5344CB8AC3E}">
        <p14:creationId xmlns:p14="http://schemas.microsoft.com/office/powerpoint/2010/main" val="757194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99BEC-04A2-786C-1332-01D8BEEB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Thorkild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E5174-B5FD-21F5-1B53-AA2A067A1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Thorkild er </a:t>
            </a:r>
            <a:r>
              <a:rPr lang="en-US" dirty="0" err="1"/>
              <a:t>hovedpersonen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filmen</a:t>
            </a:r>
            <a:r>
              <a:rPr lang="da-DK" dirty="0"/>
              <a:t>. (lederen)</a:t>
            </a:r>
          </a:p>
          <a:p>
            <a:r>
              <a:rPr lang="da-DK" dirty="0"/>
              <a:t>Hans flashback til sin barndom, er om hans far.</a:t>
            </a:r>
          </a:p>
          <a:p>
            <a:r>
              <a:rPr lang="da-DK" dirty="0"/>
              <a:t>Thorkild er den første til at ville stoppe med kriminaliteten.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242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CF75-C98B-8DAC-F2D4-DE2A8557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Sproget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7A3B4-B552-6A9A-36CF-824E665DD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Sproget</a:t>
            </a:r>
            <a:r>
              <a:rPr lang="en-US"/>
              <a:t> er </a:t>
            </a:r>
            <a:r>
              <a:rPr lang="en-US" err="1"/>
              <a:t>dansk</a:t>
            </a:r>
            <a:r>
              <a:rPr lang="en-US"/>
              <a:t>.</a:t>
            </a:r>
          </a:p>
          <a:p>
            <a:r>
              <a:rPr lang="en-US"/>
              <a:t>De </a:t>
            </a:r>
            <a:r>
              <a:rPr lang="en-US" err="1"/>
              <a:t>snakker</a:t>
            </a:r>
            <a:r>
              <a:rPr lang="en-US"/>
              <a:t> med mange </a:t>
            </a:r>
            <a:r>
              <a:rPr lang="en-US" err="1"/>
              <a:t>banneord</a:t>
            </a:r>
            <a:r>
              <a:rPr lang="en-US"/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18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89D2-74F6-DE0D-0C67-9CA0B607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Subjektiv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objektiv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894AC-A0DD-EADE-FA7D-1E22C9BC0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Filmen</a:t>
            </a:r>
            <a:r>
              <a:rPr lang="en-US"/>
              <a:t> er </a:t>
            </a:r>
            <a:r>
              <a:rPr lang="en-US" err="1"/>
              <a:t>subjektiv</a:t>
            </a:r>
            <a:r>
              <a:rPr lang="en-US"/>
              <a:t>,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objektiv</a:t>
            </a:r>
            <a:r>
              <a:rPr lang="en-US"/>
              <a:t>.</a:t>
            </a:r>
          </a:p>
          <a:p>
            <a:r>
              <a:rPr lang="en-US" err="1"/>
              <a:t>Fordi</a:t>
            </a:r>
            <a:r>
              <a:rPr lang="en-US"/>
              <a:t> </a:t>
            </a:r>
            <a:r>
              <a:rPr lang="en-US">
                <a:ea typeface="+mn-lt"/>
                <a:cs typeface="+mn-lt"/>
              </a:rPr>
              <a:t>vi ser </a:t>
            </a:r>
            <a:r>
              <a:rPr lang="en-US" err="1">
                <a:ea typeface="+mn-lt"/>
                <a:cs typeface="+mn-lt"/>
              </a:rPr>
              <a:t>verden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gennem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personernes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oplevelser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følelser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perspektiver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5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A8DB-EE1D-EE91-CE23-CC001787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Afsender</a:t>
            </a:r>
            <a:r>
              <a:rPr lang="en-US"/>
              <a:t>, </a:t>
            </a:r>
            <a:r>
              <a:rPr lang="en-US" err="1"/>
              <a:t>budskab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modtager</a:t>
            </a:r>
            <a:r>
              <a:rPr lang="en-US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2C902-6D90-16E2-B7A8-C96D437E4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Afsenderen</a:t>
            </a:r>
            <a:r>
              <a:rPr lang="en-US"/>
              <a:t> er Anders Thomas Jensen, </a:t>
            </a:r>
            <a:r>
              <a:rPr lang="en-US" err="1"/>
              <a:t>fordi</a:t>
            </a:r>
            <a:r>
              <a:rPr lang="en-US"/>
              <a:t> </a:t>
            </a:r>
            <a:r>
              <a:rPr lang="en-US" err="1"/>
              <a:t>han</a:t>
            </a:r>
            <a:r>
              <a:rPr lang="en-US"/>
              <a:t> </a:t>
            </a:r>
            <a:r>
              <a:rPr lang="en-US" err="1"/>
              <a:t>bestemmer</a:t>
            </a:r>
            <a:r>
              <a:rPr lang="en-US"/>
              <a:t> </a:t>
            </a:r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historien</a:t>
            </a:r>
            <a:r>
              <a:rPr lang="en-US"/>
              <a:t> fortælles.</a:t>
            </a:r>
          </a:p>
          <a:p>
            <a:r>
              <a:rPr lang="en-US" err="1"/>
              <a:t>Filmen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fortæller</a:t>
            </a:r>
            <a:r>
              <a:rPr lang="en-US">
                <a:ea typeface="+mn-lt"/>
                <a:cs typeface="+mn-lt"/>
              </a:rPr>
              <a:t> om </a:t>
            </a:r>
            <a:r>
              <a:rPr lang="en-US" err="1">
                <a:ea typeface="+mn-lt"/>
                <a:cs typeface="+mn-lt"/>
              </a:rPr>
              <a:t>venskab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kriminalitet</a:t>
            </a:r>
            <a:r>
              <a:rPr lang="en-US">
                <a:ea typeface="+mn-lt"/>
                <a:cs typeface="+mn-lt"/>
              </a:rPr>
              <a:t>, moral, </a:t>
            </a:r>
            <a:r>
              <a:rPr lang="en-US" err="1">
                <a:ea typeface="+mn-lt"/>
                <a:cs typeface="+mn-lt"/>
              </a:rPr>
              <a:t>drømme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hvordan</a:t>
            </a:r>
            <a:r>
              <a:rPr lang="en-US">
                <a:ea typeface="+mn-lt"/>
                <a:cs typeface="+mn-lt"/>
              </a:rPr>
              <a:t> din </a:t>
            </a:r>
            <a:r>
              <a:rPr lang="en-US" err="1">
                <a:ea typeface="+mn-lt"/>
                <a:cs typeface="+mn-lt"/>
              </a:rPr>
              <a:t>barndom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ikke</a:t>
            </a:r>
            <a:r>
              <a:rPr lang="en-US">
                <a:ea typeface="+mn-lt"/>
                <a:cs typeface="+mn-lt"/>
              </a:rPr>
              <a:t> er </a:t>
            </a:r>
            <a:r>
              <a:rPr lang="en-US" err="1">
                <a:ea typeface="+mn-lt"/>
                <a:cs typeface="+mn-lt"/>
              </a:rPr>
              <a:t>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unskyldning</a:t>
            </a:r>
            <a:r>
              <a:rPr lang="en-US">
                <a:ea typeface="+mn-lt"/>
                <a:cs typeface="+mn-lt"/>
              </a:rPr>
              <a:t> for at </a:t>
            </a:r>
            <a:r>
              <a:rPr lang="en-US" err="1">
                <a:ea typeface="+mn-lt"/>
                <a:cs typeface="+mn-lt"/>
              </a:rPr>
              <a:t>gøre</a:t>
            </a:r>
            <a:r>
              <a:rPr lang="en-US">
                <a:ea typeface="+mn-lt"/>
                <a:cs typeface="+mn-lt"/>
              </a:rPr>
              <a:t> ondt.</a:t>
            </a:r>
          </a:p>
          <a:p>
            <a:r>
              <a:rPr lang="en-US" err="1"/>
              <a:t>Modtager</a:t>
            </a:r>
            <a:r>
              <a:rPr lang="en-US"/>
              <a:t> for </a:t>
            </a:r>
            <a:r>
              <a:rPr lang="en-US" err="1"/>
              <a:t>filmen</a:t>
            </a:r>
            <a:r>
              <a:rPr lang="en-US"/>
              <a:t> er </a:t>
            </a:r>
            <a:r>
              <a:rPr lang="en-US" err="1"/>
              <a:t>primært</a:t>
            </a:r>
            <a:r>
              <a:rPr lang="en-US"/>
              <a:t> </a:t>
            </a:r>
            <a:r>
              <a:rPr lang="en-US" err="1"/>
              <a:t>voksne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unge</a:t>
            </a:r>
            <a:r>
              <a:rPr lang="en-US"/>
              <a:t> </a:t>
            </a:r>
            <a:r>
              <a:rPr lang="en-US" err="1"/>
              <a:t>voksne</a:t>
            </a:r>
            <a:r>
              <a:rPr lang="en-US"/>
              <a:t>, der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lide</a:t>
            </a:r>
            <a:r>
              <a:rPr lang="en-US"/>
              <a:t> sort </a:t>
            </a:r>
            <a:r>
              <a:rPr lang="en-US" err="1"/>
              <a:t>komedie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krimi-film.</a:t>
            </a:r>
          </a:p>
        </p:txBody>
      </p:sp>
    </p:spTree>
    <p:extLst>
      <p:ext uri="{BB962C8B-B14F-4D97-AF65-F5344CB8AC3E}">
        <p14:creationId xmlns:p14="http://schemas.microsoft.com/office/powerpoint/2010/main" val="2499287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FEF90-64AA-0BC2-65ED-CEC14CCF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</a:t>
            </a:r>
            <a:r>
              <a:rPr lang="en-US"/>
              <a:t> </a:t>
            </a:r>
            <a:r>
              <a:rPr lang="en-US" err="1"/>
              <a:t>foregå</a:t>
            </a:r>
            <a:r>
              <a:rPr lang="en-US"/>
              <a:t> </a:t>
            </a:r>
            <a:r>
              <a:rPr lang="en-US" err="1"/>
              <a:t>handlingen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D64C8-16F0-2591-C11A-4AA09A725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 </a:t>
            </a:r>
            <a:r>
              <a:rPr lang="en-US" dirty="0" err="1"/>
              <a:t>begynden</a:t>
            </a:r>
            <a:r>
              <a:rPr lang="en-US" dirty="0"/>
              <a:t> er de I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bil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kejen</a:t>
            </a:r>
            <a:endParaRPr lang="en-US" dirty="0"/>
          </a:p>
          <a:p>
            <a:r>
              <a:rPr lang="en-US" dirty="0" err="1"/>
              <a:t>Senere</a:t>
            </a:r>
            <a:r>
              <a:rPr lang="en-US" dirty="0"/>
              <a:t> I </a:t>
            </a:r>
            <a:r>
              <a:rPr lang="en-US" dirty="0" err="1"/>
              <a:t>filmen</a:t>
            </a:r>
            <a:r>
              <a:rPr lang="en-US" dirty="0"/>
              <a:t> </a:t>
            </a:r>
            <a:r>
              <a:rPr lang="en-US" dirty="0" err="1"/>
              <a:t>bor</a:t>
            </a:r>
            <a:r>
              <a:rPr lang="en-US" dirty="0"/>
              <a:t> de I et </a:t>
            </a:r>
            <a:r>
              <a:rPr lang="en-US" dirty="0" err="1"/>
              <a:t>forladt</a:t>
            </a:r>
            <a:r>
              <a:rPr lang="en-US" dirty="0"/>
              <a:t> </a:t>
            </a:r>
            <a:r>
              <a:rPr lang="en-US" dirty="0" err="1"/>
              <a:t>hus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 Torkild </a:t>
            </a:r>
            <a:r>
              <a:rPr lang="en-US" dirty="0" err="1"/>
              <a:t>fandt</a:t>
            </a:r>
          </a:p>
        </p:txBody>
      </p:sp>
    </p:spTree>
    <p:extLst>
      <p:ext uri="{BB962C8B-B14F-4D97-AF65-F5344CB8AC3E}">
        <p14:creationId xmlns:p14="http://schemas.microsoft.com/office/powerpoint/2010/main" val="3296763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2B57A-A48B-B0E7-832B-19AD4A8D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Hvad</a:t>
            </a:r>
            <a:r>
              <a:rPr lang="en-US"/>
              <a:t> </a:t>
            </a:r>
            <a:r>
              <a:rPr lang="en-US" err="1"/>
              <a:t>synes</a:t>
            </a:r>
            <a:r>
              <a:rPr lang="en-US"/>
              <a:t> du om </a:t>
            </a:r>
            <a:r>
              <a:rPr lang="en-US" err="1"/>
              <a:t>filmen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6BE33-7308-5E7F-E91E-B38363556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Vi </a:t>
            </a:r>
            <a:r>
              <a:rPr lang="en-US" dirty="0" err="1"/>
              <a:t>tror</a:t>
            </a:r>
            <a:r>
              <a:rPr lang="en-US" dirty="0"/>
              <a:t> </a:t>
            </a:r>
            <a:r>
              <a:rPr lang="en-US" dirty="0" err="1"/>
              <a:t>han</a:t>
            </a:r>
            <a:r>
              <a:rPr lang="en-US" dirty="0"/>
              <a:t> er </a:t>
            </a:r>
            <a:r>
              <a:rPr lang="en-US" dirty="0" err="1"/>
              <a:t>spænnende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sjov</a:t>
            </a:r>
            <a:r>
              <a:rPr lang="en-US" dirty="0"/>
              <a:t>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lidt</a:t>
            </a:r>
            <a:r>
              <a:rPr lang="en-US" dirty="0"/>
              <a:t> </a:t>
            </a:r>
            <a:r>
              <a:rPr lang="en-US" dirty="0" err="1"/>
              <a:t>vemmelige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47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9319-3A77-7744-6F06-3312A5C1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Takk</a:t>
            </a:r>
            <a:r>
              <a:rPr lang="en-US" dirty="0"/>
              <a:t> </a:t>
            </a:r>
            <a:r>
              <a:rPr lang="en-US" dirty="0" err="1"/>
              <a:t>fyri</a:t>
            </a:r>
            <a:r>
              <a:rPr lang="en-US" dirty="0"/>
              <a:t> </a:t>
            </a:r>
            <a:r>
              <a:rPr lang="en-US" dirty="0" err="1"/>
              <a:t>okkum</a:t>
            </a:r>
            <a:r>
              <a:rPr lang="en-US" dirty="0"/>
              <a:t>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4610B-9B8A-2F93-3030-FD903FF4D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7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363</Words>
  <Application>Microsoft Office PowerPoint</Application>
  <PresentationFormat>Widescreen</PresentationFormat>
  <Paragraphs>50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Blinkende lygter</vt:lpstr>
      <vt:lpstr>Definition</vt:lpstr>
      <vt:lpstr>Titel og forfatter</vt:lpstr>
      <vt:lpstr>Nationalitet og genre</vt:lpstr>
      <vt:lpstr>Referat</vt:lpstr>
      <vt:lpstr>Hvordan er spænningen I filmen</vt:lpstr>
      <vt:lpstr>Filmens opbygning</vt:lpstr>
      <vt:lpstr>Hvor foregår den og historisk tid</vt:lpstr>
      <vt:lpstr>Personbeskrivelse</vt:lpstr>
      <vt:lpstr>Thorkild</vt:lpstr>
      <vt:lpstr>Sproget </vt:lpstr>
      <vt:lpstr>Subjektiv eller objektiv?</vt:lpstr>
      <vt:lpstr>Afsender, budskab og modtager.</vt:lpstr>
      <vt:lpstr>Hvor foregå handlingen</vt:lpstr>
      <vt:lpstr>Hvad synes du om filmen</vt:lpstr>
      <vt:lpstr>Takk fyri okkum!!!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Toftegaard</dc:creator>
  <cp:lastModifiedBy>Linda Toftegaard</cp:lastModifiedBy>
  <cp:revision>36</cp:revision>
  <dcterms:created xsi:type="dcterms:W3CDTF">2026-01-19T13:51:42Z</dcterms:created>
  <dcterms:modified xsi:type="dcterms:W3CDTF">2026-01-26T11:14:04Z</dcterms:modified>
</cp:coreProperties>
</file>