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0" r:id="rId4"/>
    <p:sldId id="262" r:id="rId5"/>
    <p:sldId id="257" r:id="rId6"/>
    <p:sldId id="258" r:id="rId7"/>
    <p:sldId id="259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07CA22-26C2-43E4-B44D-A42BC9DB85B1}" v="4" dt="2022-10-27T14:11:20.974"/>
    <p1510:client id="{E0F86CB9-A7C0-6840-8A7B-6E7070CF0742}" v="503" dt="2023-01-05T09:05:37.7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 Leonhard Dybvad" userId="S::sd2903b2@skulin.fo::4716515d-494c-4499-aa25-78698786001c" providerId="AD" clId="Web-{5D07CA22-26C2-43E4-B44D-A42BC9DB85B1}"/>
    <pc:docChg chg="addSld delSld modSld sldOrd">
      <pc:chgData name="Sara Leonhard Dybvad" userId="S::sd2903b2@skulin.fo::4716515d-494c-4499-aa25-78698786001c" providerId="AD" clId="Web-{5D07CA22-26C2-43E4-B44D-A42BC9DB85B1}" dt="2022-10-27T14:11:20.974" v="3"/>
      <pc:docMkLst>
        <pc:docMk/>
      </pc:docMkLst>
      <pc:sldChg chg="addSp delSp modSp new ord">
        <pc:chgData name="Sara Leonhard Dybvad" userId="S::sd2903b2@skulin.fo::4716515d-494c-4499-aa25-78698786001c" providerId="AD" clId="Web-{5D07CA22-26C2-43E4-B44D-A42BC9DB85B1}" dt="2022-10-27T14:11:20.974" v="3"/>
        <pc:sldMkLst>
          <pc:docMk/>
          <pc:sldMk cId="27982056" sldId="260"/>
        </pc:sldMkLst>
        <pc:spChg chg="del">
          <ac:chgData name="Sara Leonhard Dybvad" userId="S::sd2903b2@skulin.fo::4716515d-494c-4499-aa25-78698786001c" providerId="AD" clId="Web-{5D07CA22-26C2-43E4-B44D-A42BC9DB85B1}" dt="2022-10-27T14:11:19.271" v="2"/>
          <ac:spMkLst>
            <pc:docMk/>
            <pc:sldMk cId="27982056" sldId="260"/>
            <ac:spMk id="3" creationId="{3A86468E-67CB-8213-5821-DDEC65768EB8}"/>
          </ac:spMkLst>
        </pc:spChg>
        <pc:picChg chg="add mod ord">
          <ac:chgData name="Sara Leonhard Dybvad" userId="S::sd2903b2@skulin.fo::4716515d-494c-4499-aa25-78698786001c" providerId="AD" clId="Web-{5D07CA22-26C2-43E4-B44D-A42BC9DB85B1}" dt="2022-10-27T14:11:19.271" v="2"/>
          <ac:picMkLst>
            <pc:docMk/>
            <pc:sldMk cId="27982056" sldId="260"/>
            <ac:picMk id="4" creationId="{EE79C734-987D-41A9-CA68-ACD5AE623769}"/>
          </ac:picMkLst>
        </pc:picChg>
      </pc:sldChg>
      <pc:sldChg chg="del">
        <pc:chgData name="Sara Leonhard Dybvad" userId="S::sd2903b2@skulin.fo::4716515d-494c-4499-aa25-78698786001c" providerId="AD" clId="Web-{5D07CA22-26C2-43E4-B44D-A42BC9DB85B1}" dt="2022-10-27T14:11:16.740" v="0"/>
        <pc:sldMkLst>
          <pc:docMk/>
          <pc:sldMk cId="3013374982" sldId="260"/>
        </pc:sldMkLst>
      </pc:sldChg>
    </pc:docChg>
  </pc:docChgLst>
  <pc:docChgLst>
    <pc:chgData name="Sara Leonhard Dybvad" userId="S::sd2903b2@skulin.fo::4716515d-494c-4499-aa25-78698786001c" providerId="AD" clId="Web-{E0F86CB9-A7C0-6840-8A7B-6E7070CF0742}"/>
    <pc:docChg chg="addSld modSld">
      <pc:chgData name="Sara Leonhard Dybvad" userId="S::sd2903b2@skulin.fo::4716515d-494c-4499-aa25-78698786001c" providerId="AD" clId="Web-{E0F86CB9-A7C0-6840-8A7B-6E7070CF0742}" dt="2023-01-05T09:05:37.755" v="504" actId="20577"/>
      <pc:docMkLst>
        <pc:docMk/>
      </pc:docMkLst>
      <pc:sldChg chg="modSp">
        <pc:chgData name="Sara Leonhard Dybvad" userId="S::sd2903b2@skulin.fo::4716515d-494c-4499-aa25-78698786001c" providerId="AD" clId="Web-{E0F86CB9-A7C0-6840-8A7B-6E7070CF0742}" dt="2023-01-05T09:05:37.755" v="504" actId="20577"/>
        <pc:sldMkLst>
          <pc:docMk/>
          <pc:sldMk cId="2279941060" sldId="256"/>
        </pc:sldMkLst>
        <pc:spChg chg="mod">
          <ac:chgData name="Sara Leonhard Dybvad" userId="S::sd2903b2@skulin.fo::4716515d-494c-4499-aa25-78698786001c" providerId="AD" clId="Web-{E0F86CB9-A7C0-6840-8A7B-6E7070CF0742}" dt="2023-01-05T09:05:37.755" v="504" actId="20577"/>
          <ac:spMkLst>
            <pc:docMk/>
            <pc:sldMk cId="2279941060" sldId="256"/>
            <ac:spMk id="3" creationId="{00000000-0000-0000-0000-000000000000}"/>
          </ac:spMkLst>
        </pc:spChg>
      </pc:sldChg>
      <pc:sldChg chg="modSp new">
        <pc:chgData name="Sara Leonhard Dybvad" userId="S::sd2903b2@skulin.fo::4716515d-494c-4499-aa25-78698786001c" providerId="AD" clId="Web-{E0F86CB9-A7C0-6840-8A7B-6E7070CF0742}" dt="2023-01-05T09:05:20.286" v="500" actId="20577"/>
        <pc:sldMkLst>
          <pc:docMk/>
          <pc:sldMk cId="505663581" sldId="261"/>
        </pc:sldMkLst>
        <pc:spChg chg="mod">
          <ac:chgData name="Sara Leonhard Dybvad" userId="S::sd2903b2@skulin.fo::4716515d-494c-4499-aa25-78698786001c" providerId="AD" clId="Web-{E0F86CB9-A7C0-6840-8A7B-6E7070CF0742}" dt="2023-01-05T09:00:12.278" v="387" actId="20577"/>
          <ac:spMkLst>
            <pc:docMk/>
            <pc:sldMk cId="505663581" sldId="261"/>
            <ac:spMk id="2" creationId="{07C5F6DF-6347-1791-E3B1-79DC4BAD74FA}"/>
          </ac:spMkLst>
        </pc:spChg>
        <pc:spChg chg="mod">
          <ac:chgData name="Sara Leonhard Dybvad" userId="S::sd2903b2@skulin.fo::4716515d-494c-4499-aa25-78698786001c" providerId="AD" clId="Web-{E0F86CB9-A7C0-6840-8A7B-6E7070CF0742}" dt="2023-01-05T09:05:20.286" v="500" actId="20577"/>
          <ac:spMkLst>
            <pc:docMk/>
            <pc:sldMk cId="505663581" sldId="261"/>
            <ac:spMk id="3" creationId="{A649D8B8-6CDC-B60B-B123-BEB8D8A85113}"/>
          </ac:spMkLst>
        </pc:spChg>
      </pc:sldChg>
      <pc:sldChg chg="addSp delSp modSp new">
        <pc:chgData name="Sara Leonhard Dybvad" userId="S::sd2903b2@skulin.fo::4716515d-494c-4499-aa25-78698786001c" providerId="AD" clId="Web-{E0F86CB9-A7C0-6840-8A7B-6E7070CF0742}" dt="2023-01-05T09:01:19.295" v="394"/>
        <pc:sldMkLst>
          <pc:docMk/>
          <pc:sldMk cId="3652985909" sldId="262"/>
        </pc:sldMkLst>
        <pc:spChg chg="del">
          <ac:chgData name="Sara Leonhard Dybvad" userId="S::sd2903b2@skulin.fo::4716515d-494c-4499-aa25-78698786001c" providerId="AD" clId="Web-{E0F86CB9-A7C0-6840-8A7B-6E7070CF0742}" dt="2023-01-05T09:01:19.295" v="394"/>
          <ac:spMkLst>
            <pc:docMk/>
            <pc:sldMk cId="3652985909" sldId="262"/>
            <ac:spMk id="3" creationId="{5D1682C7-AFAD-56E1-8EE8-54E52C48DF88}"/>
          </ac:spMkLst>
        </pc:spChg>
        <pc:picChg chg="add mod ord">
          <ac:chgData name="Sara Leonhard Dybvad" userId="S::sd2903b2@skulin.fo::4716515d-494c-4499-aa25-78698786001c" providerId="AD" clId="Web-{E0F86CB9-A7C0-6840-8A7B-6E7070CF0742}" dt="2023-01-05T09:01:19.295" v="394"/>
          <ac:picMkLst>
            <pc:docMk/>
            <pc:sldMk cId="3652985909" sldId="262"/>
            <ac:picMk id="4" creationId="{4ACBCF1C-3251-53D4-6CFE-E62F222BEED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EB1B7-C698-440A-ABA1-3722E391699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9187F-B16E-440E-8A7B-876B790E35D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924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EB1B7-C698-440A-ABA1-3722E391699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9187F-B16E-440E-8A7B-876B790E35D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205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EB1B7-C698-440A-ABA1-3722E391699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9187F-B16E-440E-8A7B-876B790E35D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59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EB1B7-C698-440A-ABA1-3722E391699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9187F-B16E-440E-8A7B-876B790E35D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503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EB1B7-C698-440A-ABA1-3722E391699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9187F-B16E-440E-8A7B-876B790E35D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80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EB1B7-C698-440A-ABA1-3722E391699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9187F-B16E-440E-8A7B-876B790E35D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87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EB1B7-C698-440A-ABA1-3722E391699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9187F-B16E-440E-8A7B-876B790E35D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923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EB1B7-C698-440A-ABA1-3722E391699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9187F-B16E-440E-8A7B-876B790E35D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172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EB1B7-C698-440A-ABA1-3722E391699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9187F-B16E-440E-8A7B-876B790E35D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121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EB1B7-C698-440A-ABA1-3722E391699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9187F-B16E-440E-8A7B-876B790E35D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960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EB1B7-C698-440A-ABA1-3722E391699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9187F-B16E-440E-8A7B-876B790E35D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613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EB1B7-C698-440A-ABA1-3722E391699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9187F-B16E-440E-8A7B-876B790E35D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0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s. 46-51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941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 err="1" smtClean="0"/>
              <a:t>Godmorgen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o-FO" dirty="0" smtClean="0"/>
              <a:t>I dag er </a:t>
            </a:r>
            <a:r>
              <a:rPr lang="fo-FO" dirty="0" err="1" smtClean="0"/>
              <a:t>mine</a:t>
            </a:r>
            <a:r>
              <a:rPr lang="fo-FO" dirty="0" smtClean="0"/>
              <a:t> børn </a:t>
            </a:r>
            <a:r>
              <a:rPr lang="fo-FO" dirty="0" err="1" smtClean="0"/>
              <a:t>syge</a:t>
            </a:r>
            <a:r>
              <a:rPr lang="fo-FO" dirty="0" smtClean="0"/>
              <a:t>, og </a:t>
            </a:r>
            <a:r>
              <a:rPr lang="fo-FO" dirty="0" err="1" smtClean="0"/>
              <a:t>jeg</a:t>
            </a:r>
            <a:r>
              <a:rPr lang="fo-FO" dirty="0" smtClean="0"/>
              <a:t> er </a:t>
            </a:r>
            <a:r>
              <a:rPr lang="fo-FO" dirty="0" err="1" smtClean="0"/>
              <a:t>hjemme</a:t>
            </a:r>
            <a:r>
              <a:rPr lang="fo-FO" dirty="0" smtClean="0"/>
              <a:t>.</a:t>
            </a:r>
          </a:p>
          <a:p>
            <a:pPr marL="0" indent="0">
              <a:buNone/>
            </a:pPr>
            <a:endParaRPr lang="fo-FO" dirty="0"/>
          </a:p>
          <a:p>
            <a:pPr marL="0" indent="0">
              <a:buNone/>
            </a:pPr>
            <a:r>
              <a:rPr lang="fo-FO" dirty="0" smtClean="0"/>
              <a:t>I skal </a:t>
            </a:r>
            <a:r>
              <a:rPr lang="fo-FO" dirty="0" err="1" smtClean="0"/>
              <a:t>læse</a:t>
            </a:r>
            <a:r>
              <a:rPr lang="fo-FO" dirty="0" smtClean="0"/>
              <a:t> </a:t>
            </a:r>
            <a:r>
              <a:rPr lang="fo-FO" dirty="0" err="1" smtClean="0"/>
              <a:t>s</a:t>
            </a:r>
            <a:r>
              <a:rPr lang="fo-FO" dirty="0" smtClean="0"/>
              <a:t>. 46-51 og </a:t>
            </a:r>
            <a:r>
              <a:rPr lang="fo-FO" dirty="0" err="1" smtClean="0"/>
              <a:t>vikaren</a:t>
            </a:r>
            <a:r>
              <a:rPr lang="fo-FO" dirty="0" smtClean="0"/>
              <a:t> </a:t>
            </a:r>
            <a:r>
              <a:rPr lang="fo-FO" dirty="0" err="1" smtClean="0"/>
              <a:t>kan</a:t>
            </a:r>
            <a:r>
              <a:rPr lang="fo-FO" dirty="0" smtClean="0"/>
              <a:t> </a:t>
            </a:r>
            <a:r>
              <a:rPr lang="fo-FO" dirty="0" err="1" smtClean="0"/>
              <a:t>vise</a:t>
            </a:r>
            <a:r>
              <a:rPr lang="fo-FO" dirty="0" smtClean="0"/>
              <a:t> </a:t>
            </a:r>
            <a:r>
              <a:rPr lang="fo-FO" dirty="0" err="1" smtClean="0"/>
              <a:t>jer</a:t>
            </a:r>
            <a:r>
              <a:rPr lang="fo-FO" dirty="0" smtClean="0"/>
              <a:t> </a:t>
            </a:r>
            <a:r>
              <a:rPr lang="fo-FO" dirty="0" err="1" smtClean="0"/>
              <a:t>de</a:t>
            </a:r>
            <a:r>
              <a:rPr lang="fo-FO" dirty="0" smtClean="0"/>
              <a:t> </a:t>
            </a:r>
            <a:r>
              <a:rPr lang="fo-FO" dirty="0" err="1" smtClean="0"/>
              <a:t>næste</a:t>
            </a:r>
            <a:r>
              <a:rPr lang="fo-FO" dirty="0" smtClean="0"/>
              <a:t> </a:t>
            </a:r>
            <a:r>
              <a:rPr lang="fo-FO" dirty="0" err="1" smtClean="0"/>
              <a:t>slides</a:t>
            </a:r>
            <a:r>
              <a:rPr lang="fo-FO" dirty="0" smtClean="0"/>
              <a:t>.</a:t>
            </a:r>
          </a:p>
          <a:p>
            <a:pPr marL="0" indent="0">
              <a:buNone/>
            </a:pPr>
            <a:endParaRPr lang="fo-FO" dirty="0" smtClean="0"/>
          </a:p>
          <a:p>
            <a:pPr marL="0" indent="0">
              <a:buNone/>
            </a:pPr>
            <a:r>
              <a:rPr lang="fo-FO" dirty="0" smtClean="0"/>
              <a:t>I </a:t>
            </a:r>
            <a:r>
              <a:rPr lang="fo-FO" dirty="0" err="1" smtClean="0"/>
              <a:t>sidste</a:t>
            </a:r>
            <a:r>
              <a:rPr lang="fo-FO" dirty="0" smtClean="0"/>
              <a:t> </a:t>
            </a:r>
            <a:r>
              <a:rPr lang="fo-FO" dirty="0" err="1" smtClean="0"/>
              <a:t>slide</a:t>
            </a:r>
            <a:r>
              <a:rPr lang="fo-FO" dirty="0" smtClean="0"/>
              <a:t> </a:t>
            </a:r>
            <a:r>
              <a:rPr lang="fo-FO" dirty="0" err="1" smtClean="0"/>
              <a:t>ligger</a:t>
            </a:r>
            <a:r>
              <a:rPr lang="fo-FO" dirty="0" smtClean="0"/>
              <a:t> </a:t>
            </a:r>
            <a:r>
              <a:rPr lang="fo-FO" dirty="0" err="1" smtClean="0"/>
              <a:t>en</a:t>
            </a:r>
            <a:r>
              <a:rPr lang="fo-FO" dirty="0" smtClean="0"/>
              <a:t> </a:t>
            </a:r>
            <a:r>
              <a:rPr lang="fo-FO" dirty="0" err="1" smtClean="0"/>
              <a:t>opgave</a:t>
            </a:r>
            <a:r>
              <a:rPr lang="fo-FO" dirty="0" smtClean="0"/>
              <a:t> som I skal </a:t>
            </a:r>
            <a:r>
              <a:rPr lang="fo-FO" dirty="0" err="1" smtClean="0"/>
              <a:t>løse</a:t>
            </a:r>
            <a:r>
              <a:rPr lang="fo-FO" dirty="0" smtClean="0"/>
              <a:t>. I skal </a:t>
            </a:r>
            <a:r>
              <a:rPr lang="fo-FO" dirty="0" err="1" smtClean="0"/>
              <a:t>bruge</a:t>
            </a:r>
            <a:r>
              <a:rPr lang="fo-FO" dirty="0" smtClean="0"/>
              <a:t> </a:t>
            </a:r>
            <a:r>
              <a:rPr lang="fo-FO" dirty="0" err="1" smtClean="0"/>
              <a:t>jeres</a:t>
            </a:r>
            <a:r>
              <a:rPr lang="fo-FO" dirty="0" smtClean="0"/>
              <a:t> </a:t>
            </a:r>
            <a:r>
              <a:rPr lang="fo-FO" dirty="0" err="1" smtClean="0"/>
              <a:t>computere</a:t>
            </a:r>
            <a:r>
              <a:rPr lang="fo-FO" dirty="0" smtClean="0"/>
              <a:t> til </a:t>
            </a:r>
            <a:r>
              <a:rPr lang="fo-FO" dirty="0" err="1" smtClean="0"/>
              <a:t>undersøgelserne</a:t>
            </a:r>
            <a:r>
              <a:rPr lang="fo-FO" dirty="0" smtClean="0"/>
              <a:t> og </a:t>
            </a:r>
            <a:r>
              <a:rPr lang="fo-FO" dirty="0" err="1" smtClean="0"/>
              <a:t>skrive</a:t>
            </a:r>
            <a:r>
              <a:rPr lang="fo-FO" dirty="0" smtClean="0"/>
              <a:t> </a:t>
            </a:r>
            <a:r>
              <a:rPr lang="fo-FO" dirty="0" err="1" smtClean="0"/>
              <a:t>jeres</a:t>
            </a:r>
            <a:r>
              <a:rPr lang="fo-FO" dirty="0" smtClean="0"/>
              <a:t> svar i </a:t>
            </a:r>
            <a:r>
              <a:rPr lang="fo-FO" dirty="0" err="1" smtClean="0"/>
              <a:t>jeres</a:t>
            </a:r>
            <a:r>
              <a:rPr lang="fo-FO" dirty="0" smtClean="0"/>
              <a:t> </a:t>
            </a:r>
            <a:r>
              <a:rPr lang="fo-FO" dirty="0" err="1" smtClean="0"/>
              <a:t>hæfter</a:t>
            </a:r>
            <a:r>
              <a:rPr lang="fo-FO" dirty="0" smtClean="0"/>
              <a:t>.</a:t>
            </a:r>
          </a:p>
          <a:p>
            <a:pPr marL="0" indent="0">
              <a:buNone/>
            </a:pPr>
            <a:endParaRPr lang="fo-FO" dirty="0"/>
          </a:p>
          <a:p>
            <a:pPr marL="0" indent="0">
              <a:buNone/>
            </a:pPr>
            <a:r>
              <a:rPr lang="fo-FO" dirty="0" smtClean="0"/>
              <a:t>Vi </a:t>
            </a:r>
            <a:r>
              <a:rPr lang="fo-FO" dirty="0" err="1" smtClean="0"/>
              <a:t>gennemgår</a:t>
            </a:r>
            <a:r>
              <a:rPr lang="fo-FO" dirty="0" smtClean="0"/>
              <a:t> </a:t>
            </a:r>
            <a:r>
              <a:rPr lang="fo-FO" dirty="0" err="1" smtClean="0"/>
              <a:t>jeres</a:t>
            </a:r>
            <a:r>
              <a:rPr lang="fo-FO" dirty="0" smtClean="0"/>
              <a:t> svar </a:t>
            </a:r>
            <a:r>
              <a:rPr lang="fo-FO" dirty="0" err="1" smtClean="0"/>
              <a:t>på</a:t>
            </a:r>
            <a:r>
              <a:rPr lang="fo-FO" dirty="0" smtClean="0"/>
              <a:t> </a:t>
            </a:r>
            <a:r>
              <a:rPr lang="fo-FO" dirty="0" err="1" smtClean="0"/>
              <a:t>fredag</a:t>
            </a:r>
            <a:r>
              <a:rPr lang="fo-FO" dirty="0" smtClean="0"/>
              <a:t>. I </a:t>
            </a:r>
            <a:r>
              <a:rPr lang="fo-FO" dirty="0" err="1" smtClean="0"/>
              <a:t>må</a:t>
            </a:r>
            <a:r>
              <a:rPr lang="fo-FO" dirty="0" smtClean="0"/>
              <a:t> </a:t>
            </a:r>
            <a:r>
              <a:rPr lang="fo-FO" dirty="0" err="1" smtClean="0"/>
              <a:t>gerne</a:t>
            </a:r>
            <a:r>
              <a:rPr lang="fo-FO" dirty="0" smtClean="0"/>
              <a:t> </a:t>
            </a:r>
            <a:r>
              <a:rPr lang="fo-FO" dirty="0" err="1" smtClean="0"/>
              <a:t>arbejde</a:t>
            </a:r>
            <a:r>
              <a:rPr lang="fo-FO" dirty="0" smtClean="0"/>
              <a:t> i par.</a:t>
            </a:r>
          </a:p>
          <a:p>
            <a:pPr marL="0" indent="0">
              <a:buNone/>
            </a:pPr>
            <a:endParaRPr lang="fo-FO" dirty="0"/>
          </a:p>
          <a:p>
            <a:pPr marL="0" indent="0">
              <a:buNone/>
            </a:pPr>
            <a:r>
              <a:rPr lang="fo-FO" dirty="0" err="1" smtClean="0"/>
              <a:t>God</a:t>
            </a:r>
            <a:r>
              <a:rPr lang="fo-FO" dirty="0" smtClean="0"/>
              <a:t> weekend, </a:t>
            </a:r>
            <a:r>
              <a:rPr lang="fo-FO" dirty="0" err="1" smtClean="0"/>
              <a:t>VH</a:t>
            </a:r>
            <a:r>
              <a:rPr lang="fo-FO" smtClean="0"/>
              <a:t> Sara</a:t>
            </a:r>
            <a:endParaRPr lang="fo-FO" dirty="0"/>
          </a:p>
          <a:p>
            <a:pPr marL="0" indent="0">
              <a:buNone/>
            </a:pPr>
            <a:endParaRPr lang="fo-FO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617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1C387A-A68C-8927-2B36-D8080CBEC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4">
            <a:extLst>
              <a:ext uri="{FF2B5EF4-FFF2-40B4-BE49-F238E27FC236}">
                <a16:creationId xmlns:a16="http://schemas.microsoft.com/office/drawing/2014/main" id="{EE79C734-987D-41A9-CA68-ACD5AE6237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5446" y="1825625"/>
            <a:ext cx="7001108" cy="4351338"/>
          </a:xfrm>
        </p:spPr>
      </p:pic>
    </p:spTree>
    <p:extLst>
      <p:ext uri="{BB962C8B-B14F-4D97-AF65-F5344CB8AC3E}">
        <p14:creationId xmlns:p14="http://schemas.microsoft.com/office/powerpoint/2010/main" val="27982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E786D3-8F00-CED5-5872-832A864E9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4" descr="Et billede, der indeholder plante, blomst, morgenfrue, udendørs&#10;&#10;Beskrivelsen er genereret automatisk">
            <a:extLst>
              <a:ext uri="{FF2B5EF4-FFF2-40B4-BE49-F238E27FC236}">
                <a16:creationId xmlns:a16="http://schemas.microsoft.com/office/drawing/2014/main" id="{4ACBCF1C-3251-53D4-6CFE-E62F222BEE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652985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/>
              <a:t>Ílegutøkni = </a:t>
            </a:r>
            <a:r>
              <a:rPr lang="fo-FO" dirty="0" err="1"/>
              <a:t>GMO</a:t>
            </a:r>
            <a:r>
              <a:rPr lang="fo-FO" dirty="0"/>
              <a:t> (</a:t>
            </a:r>
            <a:r>
              <a:rPr lang="fo-FO" dirty="0" err="1"/>
              <a:t>genemodifiedorganism</a:t>
            </a:r>
            <a:r>
              <a:rPr lang="fo-FO" dirty="0"/>
              <a:t>)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o-FO" dirty="0"/>
              <a:t>Geva plantum og húsdýrum fremmandar ílegur, sum gera at tey fáa nýggjar eginleikar</a:t>
            </a:r>
          </a:p>
          <a:p>
            <a:r>
              <a:rPr lang="fo-FO" dirty="0"/>
              <a:t>Tær vanligastu planturnar, sum eru íleguviðgjørdar: Soyabønir og mais</a:t>
            </a:r>
          </a:p>
          <a:p>
            <a:pPr marL="0" indent="0">
              <a:buNone/>
            </a:pPr>
            <a:endParaRPr lang="fo-FO" dirty="0"/>
          </a:p>
          <a:p>
            <a:pPr marL="0" indent="0">
              <a:buNone/>
            </a:pPr>
            <a:r>
              <a:rPr lang="fo-FO" dirty="0"/>
              <a:t>+</a:t>
            </a:r>
            <a:r>
              <a:rPr lang="fo-FO" dirty="0" err="1"/>
              <a:t>T.d</a:t>
            </a:r>
            <a:r>
              <a:rPr lang="fo-FO" dirty="0"/>
              <a:t> menna nýggja grøði, sum tolir eiturevni, ið verða brúkt móti loki og </a:t>
            </a:r>
            <a:r>
              <a:rPr lang="fo-FO" dirty="0" err="1"/>
              <a:t>skaðardýrum</a:t>
            </a:r>
            <a:endParaRPr lang="fo-FO" dirty="0"/>
          </a:p>
          <a:p>
            <a:pPr marL="0" indent="0">
              <a:buNone/>
            </a:pPr>
            <a:endParaRPr lang="fo-FO" dirty="0"/>
          </a:p>
          <a:p>
            <a:pPr marL="0" indent="0">
              <a:buNone/>
            </a:pPr>
            <a:r>
              <a:rPr lang="fo-FO" dirty="0"/>
              <a:t>- Kann hótta bæði umhvørvi og heilsu, tí nú ber til at brúka enn meira av eiturevnum </a:t>
            </a:r>
          </a:p>
          <a:p>
            <a:endParaRPr lang="fo-FO" dirty="0"/>
          </a:p>
        </p:txBody>
      </p:sp>
    </p:spTree>
    <p:extLst>
      <p:ext uri="{BB962C8B-B14F-4D97-AF65-F5344CB8AC3E}">
        <p14:creationId xmlns:p14="http://schemas.microsoft.com/office/powerpoint/2010/main" val="2584350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s://euc-powerpoint.officeapps.live.com/pods/GetClipboardImage.ashx?Id=e4cbf7cb-9bd8-4844-a2c5-dd38dd011421&amp;DC=GEU3&amp;pkey=4a23db2a-bc26-44d0-85fc-9d81623371c3&amp;wdwaccluster=GEU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4" y="228599"/>
            <a:ext cx="11852276" cy="666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3801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https://euc-powerpoint.officeapps.live.com/pods/GetClipboardImage.ashx?Id=a86b4678-a7bc-400b-90a4-43baa7e6b9fd&amp;DC=GEU3&amp;pkey=efcd171d-63f3-4a24-85d1-92be2f51b047&amp;wdwaccluster=GEU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70"/>
          <a:stretch/>
        </p:blipFill>
        <p:spPr bwMode="auto">
          <a:xfrm>
            <a:off x="0" y="1422400"/>
            <a:ext cx="12192000" cy="443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286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C5F6DF-6347-1791-E3B1-79DC4BAD7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cs typeface="Calibri Light"/>
              </a:rPr>
              <a:t>Undersøg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49D8B8-6CDC-B60B-B123-BEB8D8A85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514350" indent="-514350">
              <a:buAutoNum type="arabicParenR"/>
            </a:pPr>
            <a:r>
              <a:rPr lang="da-DK" dirty="0">
                <a:cs typeface="Calibri" panose="020F0502020204030204"/>
              </a:rPr>
              <a:t>Hvad kan morgenfruen bruges til ? LAVE EN LISTE</a:t>
            </a:r>
          </a:p>
          <a:p>
            <a:pPr marL="514350" indent="-514350">
              <a:buAutoNum type="arabicParenR"/>
            </a:pPr>
            <a:endParaRPr lang="da-DK" dirty="0">
              <a:cs typeface="Calibri" panose="020F0502020204030204"/>
            </a:endParaRPr>
          </a:p>
          <a:p>
            <a:pPr marL="514350" indent="-514350">
              <a:buAutoNum type="arabicParenR"/>
            </a:pPr>
            <a:r>
              <a:rPr lang="da-DK" dirty="0">
                <a:cs typeface="Calibri" panose="020F0502020204030204"/>
              </a:rPr>
              <a:t>Find frem til en anden plante som har lige så mange gode egenskaber som morgenfruen. SKRIV NED</a:t>
            </a:r>
          </a:p>
          <a:p>
            <a:pPr marL="514350" indent="-514350">
              <a:buAutoNum type="arabicParenR"/>
            </a:pPr>
            <a:endParaRPr lang="da-DK" dirty="0">
              <a:cs typeface="Calibri" panose="020F0502020204030204"/>
            </a:endParaRPr>
          </a:p>
          <a:p>
            <a:pPr marL="514350" indent="-514350">
              <a:buAutoNum type="arabicParenR"/>
            </a:pPr>
            <a:r>
              <a:rPr lang="da-DK" dirty="0">
                <a:cs typeface="Calibri" panose="020F0502020204030204"/>
              </a:rPr>
              <a:t>Hvilke fødevarer er klimavenlige og kan dyrkes steder med ekstreme vejrforhold? (fx tørke, is, storm...) LAV EN LISTE</a:t>
            </a:r>
          </a:p>
          <a:p>
            <a:pPr marL="514350" indent="-514350">
              <a:buAutoNum type="arabicParenR"/>
            </a:pPr>
            <a:endParaRPr lang="da-DK" dirty="0">
              <a:cs typeface="Calibri" panose="020F0502020204030204"/>
            </a:endParaRPr>
          </a:p>
          <a:p>
            <a:pPr marL="514350" indent="-514350">
              <a:buAutoNum type="arabicParenR"/>
            </a:pPr>
            <a:r>
              <a:rPr lang="da-DK" dirty="0">
                <a:cs typeface="Calibri" panose="020F0502020204030204"/>
              </a:rPr>
              <a:t>Hvilke retter kan man lave ud af fødevarerne så man kan leve </a:t>
            </a:r>
            <a:r>
              <a:rPr lang="da-DK" dirty="0" err="1">
                <a:cs typeface="Calibri" panose="020F0502020204030204"/>
              </a:rPr>
              <a:t>ne</a:t>
            </a:r>
            <a:r>
              <a:rPr lang="da-DK" dirty="0">
                <a:cs typeface="Calibri" panose="020F0502020204030204"/>
              </a:rPr>
              <a:t> hel dag? (find eller opfind opskrift) LAVE EN MADPLAN FOR EN DAG</a:t>
            </a:r>
            <a:endParaRPr lang="da-DK"/>
          </a:p>
          <a:p>
            <a:pPr marL="514350" indent="-514350">
              <a:buAutoNum type="arabicParenR"/>
            </a:pPr>
            <a:endParaRPr lang="da-DK" dirty="0">
              <a:cs typeface="Calibri" panose="020F0502020204030204"/>
            </a:endParaRPr>
          </a:p>
          <a:p>
            <a:pPr marL="514350" indent="-514350">
              <a:buAutoNum type="arabicParenR"/>
            </a:pPr>
            <a:r>
              <a:rPr lang="da-DK" dirty="0">
                <a:cs typeface="Calibri" panose="020F0502020204030204"/>
              </a:rPr>
              <a:t>Overvej om det ville være en sund kost, og hvor ofte du kunne leve efter den .</a:t>
            </a:r>
            <a:endParaRPr lang="da-DK" dirty="0"/>
          </a:p>
          <a:p>
            <a:pPr marL="0" indent="0">
              <a:buNone/>
            </a:pPr>
            <a:endParaRPr lang="da-DK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05663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213</Words>
  <Application>Microsoft Office PowerPoint</Application>
  <PresentationFormat>Widescreen</PresentationFormat>
  <Paragraphs>28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PowerPoint-præsentation</vt:lpstr>
      <vt:lpstr>Godmorgen</vt:lpstr>
      <vt:lpstr>PowerPoint-præsentation</vt:lpstr>
      <vt:lpstr>PowerPoint-præsentation</vt:lpstr>
      <vt:lpstr>Ílegutøkni = GMO (genemodifiedorganism)</vt:lpstr>
      <vt:lpstr>PowerPoint-præsentation</vt:lpstr>
      <vt:lpstr>PowerPoint-præsentation</vt:lpstr>
      <vt:lpstr>Undersøg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SvS Lærari</dc:creator>
  <cp:lastModifiedBy>Sara Leonhard Dybvad</cp:lastModifiedBy>
  <cp:revision>64</cp:revision>
  <dcterms:created xsi:type="dcterms:W3CDTF">2021-11-09T10:25:40Z</dcterms:created>
  <dcterms:modified xsi:type="dcterms:W3CDTF">2023-01-06T07:10:17Z</dcterms:modified>
</cp:coreProperties>
</file>