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36EC2-525B-C713-D72F-F7D035F87CEF}" v="246" dt="2026-01-21T21:58:28.558"/>
    <p1510:client id="{3DB7C4E0-46F8-5E82-CCFE-705A6863794E}" v="5" dt="2026-01-22T08:57:27.067"/>
    <p1510:client id="{6824B632-735D-FE68-F2A4-0DFB352FE913}" v="102" dt="2026-01-22T11:17:11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A11818-1EC3-4DD3-9500-97D20D3BF7C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03CEAB-F396-4C96-A851-C58299F4117E}">
      <dgm:prSet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da-DK" sz="1600">
              <a:ea typeface="+mn-ea"/>
              <a:cs typeface="+mn-cs"/>
            </a:rPr>
            <a:t>Filmen hedder blinkende lygter </a:t>
          </a:r>
          <a:endParaRPr lang="en-US" sz="1600">
            <a:latin typeface="Gill Sans Nova"/>
            <a:ea typeface="+mn-ea"/>
            <a:cs typeface="+mn-cs"/>
          </a:endParaRPr>
        </a:p>
      </dgm:t>
    </dgm:pt>
    <dgm:pt modelId="{527A0D6C-B952-4A5B-A762-BBF6E7089915}" type="parTrans" cxnId="{DAEBEA1D-F8E5-4877-A0BB-9386D2A1B7A7}">
      <dgm:prSet/>
      <dgm:spPr/>
      <dgm:t>
        <a:bodyPr/>
        <a:lstStyle/>
        <a:p>
          <a:endParaRPr lang="en-US"/>
        </a:p>
      </dgm:t>
    </dgm:pt>
    <dgm:pt modelId="{539C9890-499B-4984-83C0-C5CD8A104283}" type="sibTrans" cxnId="{DAEBEA1D-F8E5-4877-A0BB-9386D2A1B7A7}">
      <dgm:prSet/>
      <dgm:spPr/>
      <dgm:t>
        <a:bodyPr/>
        <a:lstStyle/>
        <a:p>
          <a:endParaRPr lang="en-US"/>
        </a:p>
      </dgm:t>
    </dgm:pt>
    <dgm:pt modelId="{2A47F604-7D8B-4AF2-82BA-A5D5BB56D6AB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da-DK" sz="1600">
              <a:latin typeface="Gill Sans Nova"/>
              <a:ea typeface="+mn-ea"/>
              <a:cs typeface="+mn-cs"/>
            </a:rPr>
            <a:t>Filmen er</a:t>
          </a:r>
          <a:r>
            <a:rPr lang="da-DK" sz="1600">
              <a:ea typeface="+mn-ea"/>
              <a:cs typeface="+mn-cs"/>
            </a:rPr>
            <a:t> lavet efter et </a:t>
          </a:r>
          <a:r>
            <a:rPr lang="da-DK" sz="1600">
              <a:latin typeface="Gill Sans Nova"/>
              <a:ea typeface="+mn-ea"/>
              <a:cs typeface="+mn-cs"/>
            </a:rPr>
            <a:t>digt</a:t>
          </a:r>
          <a:r>
            <a:rPr lang="da-DK" sz="1600">
              <a:ea typeface="+mn-ea"/>
              <a:cs typeface="+mn-cs"/>
            </a:rPr>
            <a:t>, som Tove Ditlevsen har skrevet.</a:t>
          </a:r>
          <a:endParaRPr lang="en-US" sz="1600">
            <a:ea typeface="+mn-ea"/>
            <a:cs typeface="+mn-cs"/>
          </a:endParaRPr>
        </a:p>
      </dgm:t>
    </dgm:pt>
    <dgm:pt modelId="{5B7487D8-1850-4784-BD3A-BF7B3BF83A26}" type="parTrans" cxnId="{96F2C487-43CC-4B84-B1AC-EA7513F12485}">
      <dgm:prSet/>
      <dgm:spPr/>
    </dgm:pt>
    <dgm:pt modelId="{3B603FF7-13DE-4CE3-B9CA-A06DEFF539A0}" type="sibTrans" cxnId="{96F2C487-43CC-4B84-B1AC-EA7513F12485}">
      <dgm:prSet/>
      <dgm:spPr/>
    </dgm:pt>
    <dgm:pt modelId="{3603DB32-2CC9-4FB8-8DA0-E782BEB9BBF7}" type="pres">
      <dgm:prSet presAssocID="{F3A11818-1EC3-4DD3-9500-97D20D3BF7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2AAF7B-3F37-4514-BE75-E3D0019FDC0A}" type="pres">
      <dgm:prSet presAssocID="{BA03CEAB-F396-4C96-A851-C58299F4117E}" presName="hierRoot1" presStyleCnt="0"/>
      <dgm:spPr/>
    </dgm:pt>
    <dgm:pt modelId="{93AE709A-B061-4F4B-8AAE-E5CB69EAB9BD}" type="pres">
      <dgm:prSet presAssocID="{BA03CEAB-F396-4C96-A851-C58299F4117E}" presName="composite" presStyleCnt="0"/>
      <dgm:spPr/>
    </dgm:pt>
    <dgm:pt modelId="{2DFD2841-5CB6-48D6-8609-218DEB8DB5E7}" type="pres">
      <dgm:prSet presAssocID="{BA03CEAB-F396-4C96-A851-C58299F4117E}" presName="background" presStyleLbl="node0" presStyleIdx="0" presStyleCnt="2"/>
      <dgm:spPr/>
    </dgm:pt>
    <dgm:pt modelId="{B66B80E1-3049-4B00-A0CF-7C125B925599}" type="pres">
      <dgm:prSet presAssocID="{BA03CEAB-F396-4C96-A851-C58299F4117E}" presName="text" presStyleLbl="fgAcc0" presStyleIdx="0" presStyleCnt="2">
        <dgm:presLayoutVars>
          <dgm:chPref val="3"/>
        </dgm:presLayoutVars>
      </dgm:prSet>
      <dgm:spPr/>
    </dgm:pt>
    <dgm:pt modelId="{8477CEA6-D0A4-4058-B150-1AB26BF544D8}" type="pres">
      <dgm:prSet presAssocID="{BA03CEAB-F396-4C96-A851-C58299F4117E}" presName="hierChild2" presStyleCnt="0"/>
      <dgm:spPr/>
    </dgm:pt>
    <dgm:pt modelId="{1CE5B0DB-2ADB-43FF-9D0D-D86B736D757E}" type="pres">
      <dgm:prSet presAssocID="{2A47F604-7D8B-4AF2-82BA-A5D5BB56D6AB}" presName="hierRoot1" presStyleCnt="0"/>
      <dgm:spPr/>
    </dgm:pt>
    <dgm:pt modelId="{A3D4AEEC-A490-4A03-9D43-081EAD3705F1}" type="pres">
      <dgm:prSet presAssocID="{2A47F604-7D8B-4AF2-82BA-A5D5BB56D6AB}" presName="composite" presStyleCnt="0"/>
      <dgm:spPr/>
    </dgm:pt>
    <dgm:pt modelId="{7E319D36-B645-45D6-A99E-2FCD858CD826}" type="pres">
      <dgm:prSet presAssocID="{2A47F604-7D8B-4AF2-82BA-A5D5BB56D6AB}" presName="background" presStyleLbl="node0" presStyleIdx="1" presStyleCnt="2"/>
      <dgm:spPr/>
    </dgm:pt>
    <dgm:pt modelId="{C91B296C-0561-4163-8896-B10D9EA5F4DB}" type="pres">
      <dgm:prSet presAssocID="{2A47F604-7D8B-4AF2-82BA-A5D5BB56D6AB}" presName="text" presStyleLbl="fgAcc0" presStyleIdx="1" presStyleCnt="2">
        <dgm:presLayoutVars>
          <dgm:chPref val="3"/>
        </dgm:presLayoutVars>
      </dgm:prSet>
      <dgm:spPr/>
    </dgm:pt>
    <dgm:pt modelId="{A44DDDAE-1278-4A39-93EF-568F91311C71}" type="pres">
      <dgm:prSet presAssocID="{2A47F604-7D8B-4AF2-82BA-A5D5BB56D6AB}" presName="hierChild2" presStyleCnt="0"/>
      <dgm:spPr/>
    </dgm:pt>
  </dgm:ptLst>
  <dgm:cxnLst>
    <dgm:cxn modelId="{74B86E13-661A-40D7-9A0F-BC7CF785A7A6}" type="presOf" srcId="{F3A11818-1EC3-4DD3-9500-97D20D3BF7CC}" destId="{3603DB32-2CC9-4FB8-8DA0-E782BEB9BBF7}" srcOrd="0" destOrd="0" presId="urn:microsoft.com/office/officeart/2005/8/layout/hierarchy1"/>
    <dgm:cxn modelId="{DAEBEA1D-F8E5-4877-A0BB-9386D2A1B7A7}" srcId="{F3A11818-1EC3-4DD3-9500-97D20D3BF7CC}" destId="{BA03CEAB-F396-4C96-A851-C58299F4117E}" srcOrd="0" destOrd="0" parTransId="{527A0D6C-B952-4A5B-A762-BBF6E7089915}" sibTransId="{539C9890-499B-4984-83C0-C5CD8A104283}"/>
    <dgm:cxn modelId="{96F2C487-43CC-4B84-B1AC-EA7513F12485}" srcId="{F3A11818-1EC3-4DD3-9500-97D20D3BF7CC}" destId="{2A47F604-7D8B-4AF2-82BA-A5D5BB56D6AB}" srcOrd="1" destOrd="0" parTransId="{5B7487D8-1850-4784-BD3A-BF7B3BF83A26}" sibTransId="{3B603FF7-13DE-4CE3-B9CA-A06DEFF539A0}"/>
    <dgm:cxn modelId="{856D6DB6-FB0A-4FA1-9FEC-23AB02468F6E}" type="presOf" srcId="{2A47F604-7D8B-4AF2-82BA-A5D5BB56D6AB}" destId="{C91B296C-0561-4163-8896-B10D9EA5F4DB}" srcOrd="0" destOrd="0" presId="urn:microsoft.com/office/officeart/2005/8/layout/hierarchy1"/>
    <dgm:cxn modelId="{2CB617C4-E974-4517-8FD1-131BEB70EE00}" type="presOf" srcId="{BA03CEAB-F396-4C96-A851-C58299F4117E}" destId="{B66B80E1-3049-4B00-A0CF-7C125B925599}" srcOrd="0" destOrd="0" presId="urn:microsoft.com/office/officeart/2005/8/layout/hierarchy1"/>
    <dgm:cxn modelId="{3DE4613F-F725-405E-B0C5-933DA39C62F1}" type="presParOf" srcId="{3603DB32-2CC9-4FB8-8DA0-E782BEB9BBF7}" destId="{272AAF7B-3F37-4514-BE75-E3D0019FDC0A}" srcOrd="0" destOrd="0" presId="urn:microsoft.com/office/officeart/2005/8/layout/hierarchy1"/>
    <dgm:cxn modelId="{58D7EE27-3BC6-463D-AE9A-D79D92DFDC27}" type="presParOf" srcId="{272AAF7B-3F37-4514-BE75-E3D0019FDC0A}" destId="{93AE709A-B061-4F4B-8AAE-E5CB69EAB9BD}" srcOrd="0" destOrd="0" presId="urn:microsoft.com/office/officeart/2005/8/layout/hierarchy1"/>
    <dgm:cxn modelId="{5E4FE7E8-B79B-4592-AE4A-269066D80D21}" type="presParOf" srcId="{93AE709A-B061-4F4B-8AAE-E5CB69EAB9BD}" destId="{2DFD2841-5CB6-48D6-8609-218DEB8DB5E7}" srcOrd="0" destOrd="0" presId="urn:microsoft.com/office/officeart/2005/8/layout/hierarchy1"/>
    <dgm:cxn modelId="{316ADE6C-E22D-4A2A-9C9A-88A78DBF51C0}" type="presParOf" srcId="{93AE709A-B061-4F4B-8AAE-E5CB69EAB9BD}" destId="{B66B80E1-3049-4B00-A0CF-7C125B925599}" srcOrd="1" destOrd="0" presId="urn:microsoft.com/office/officeart/2005/8/layout/hierarchy1"/>
    <dgm:cxn modelId="{561D0AD6-F019-483D-8C6E-E130E301C91C}" type="presParOf" srcId="{272AAF7B-3F37-4514-BE75-E3D0019FDC0A}" destId="{8477CEA6-D0A4-4058-B150-1AB26BF544D8}" srcOrd="1" destOrd="0" presId="urn:microsoft.com/office/officeart/2005/8/layout/hierarchy1"/>
    <dgm:cxn modelId="{BE8D584A-5DD1-46E0-9683-CE95CAF68452}" type="presParOf" srcId="{3603DB32-2CC9-4FB8-8DA0-E782BEB9BBF7}" destId="{1CE5B0DB-2ADB-43FF-9D0D-D86B736D757E}" srcOrd="1" destOrd="0" presId="urn:microsoft.com/office/officeart/2005/8/layout/hierarchy1"/>
    <dgm:cxn modelId="{10E48431-EAF1-45E0-B3D7-E642BB143B49}" type="presParOf" srcId="{1CE5B0DB-2ADB-43FF-9D0D-D86B736D757E}" destId="{A3D4AEEC-A490-4A03-9D43-081EAD3705F1}" srcOrd="0" destOrd="0" presId="urn:microsoft.com/office/officeart/2005/8/layout/hierarchy1"/>
    <dgm:cxn modelId="{5462B186-95F2-4F87-A5B5-9BDA2CCF88F0}" type="presParOf" srcId="{A3D4AEEC-A490-4A03-9D43-081EAD3705F1}" destId="{7E319D36-B645-45D6-A99E-2FCD858CD826}" srcOrd="0" destOrd="0" presId="urn:microsoft.com/office/officeart/2005/8/layout/hierarchy1"/>
    <dgm:cxn modelId="{14ADDF0A-8280-4C64-913D-7772693AB2D7}" type="presParOf" srcId="{A3D4AEEC-A490-4A03-9D43-081EAD3705F1}" destId="{C91B296C-0561-4163-8896-B10D9EA5F4DB}" srcOrd="1" destOrd="0" presId="urn:microsoft.com/office/officeart/2005/8/layout/hierarchy1"/>
    <dgm:cxn modelId="{03E6FA9F-F04A-4BCD-AA87-ADE063524D85}" type="presParOf" srcId="{1CE5B0DB-2ADB-43FF-9D0D-D86B736D757E}" destId="{A44DDDAE-1278-4A39-93EF-568F91311C7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D2841-5CB6-48D6-8609-218DEB8DB5E7}">
      <dsp:nvSpPr>
        <dsp:cNvPr id="0" name=""/>
        <dsp:cNvSpPr/>
      </dsp:nvSpPr>
      <dsp:spPr>
        <a:xfrm>
          <a:off x="679" y="1035300"/>
          <a:ext cx="2383389" cy="15134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B80E1-3049-4B00-A0CF-7C125B925599}">
      <dsp:nvSpPr>
        <dsp:cNvPr id="0" name=""/>
        <dsp:cNvSpPr/>
      </dsp:nvSpPr>
      <dsp:spPr>
        <a:xfrm>
          <a:off x="265500" y="1286880"/>
          <a:ext cx="2383389" cy="15134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>
              <a:ea typeface="+mn-ea"/>
              <a:cs typeface="+mn-cs"/>
            </a:rPr>
            <a:t>Filmen hedder blinkende lygter </a:t>
          </a:r>
          <a:endParaRPr lang="en-US" sz="1600" kern="1200">
            <a:latin typeface="Gill Sans Nova"/>
            <a:ea typeface="+mn-ea"/>
            <a:cs typeface="+mn-cs"/>
          </a:endParaRPr>
        </a:p>
      </dsp:txBody>
      <dsp:txXfrm>
        <a:off x="309827" y="1331207"/>
        <a:ext cx="2294735" cy="1424798"/>
      </dsp:txXfrm>
    </dsp:sp>
    <dsp:sp modelId="{7E319D36-B645-45D6-A99E-2FCD858CD826}">
      <dsp:nvSpPr>
        <dsp:cNvPr id="0" name=""/>
        <dsp:cNvSpPr/>
      </dsp:nvSpPr>
      <dsp:spPr>
        <a:xfrm>
          <a:off x="2913710" y="1035300"/>
          <a:ext cx="2383389" cy="15134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B296C-0561-4163-8896-B10D9EA5F4DB}">
      <dsp:nvSpPr>
        <dsp:cNvPr id="0" name=""/>
        <dsp:cNvSpPr/>
      </dsp:nvSpPr>
      <dsp:spPr>
        <a:xfrm>
          <a:off x="3178531" y="1286880"/>
          <a:ext cx="2383389" cy="15134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>
              <a:latin typeface="Gill Sans Nova"/>
              <a:ea typeface="+mn-ea"/>
              <a:cs typeface="+mn-cs"/>
            </a:rPr>
            <a:t>Filmen er</a:t>
          </a:r>
          <a:r>
            <a:rPr lang="da-DK" sz="1600" kern="1200">
              <a:ea typeface="+mn-ea"/>
              <a:cs typeface="+mn-cs"/>
            </a:rPr>
            <a:t> lavet efter et </a:t>
          </a:r>
          <a:r>
            <a:rPr lang="da-DK" sz="1600" kern="1200">
              <a:latin typeface="Gill Sans Nova"/>
              <a:ea typeface="+mn-ea"/>
              <a:cs typeface="+mn-cs"/>
            </a:rPr>
            <a:t>digt</a:t>
          </a:r>
          <a:r>
            <a:rPr lang="da-DK" sz="1600" kern="1200">
              <a:ea typeface="+mn-ea"/>
              <a:cs typeface="+mn-cs"/>
            </a:rPr>
            <a:t>, som Tove Ditlevsen har skrevet.</a:t>
          </a:r>
          <a:endParaRPr lang="en-US" sz="1600" kern="1200">
            <a:ea typeface="+mn-ea"/>
            <a:cs typeface="+mn-cs"/>
          </a:endParaRPr>
        </a:p>
      </dsp:txBody>
      <dsp:txXfrm>
        <a:off x="3222858" y="1331207"/>
        <a:ext cx="2294735" cy="1424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F28B-45E3-4585-87E3-73838692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755B0-E17A-4B52-A99D-C35BB18B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90C28-805B-4DA6-A10E-651C0FD0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BBA9-C52F-4628-AE0D-DCD1772F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AC57-F8E1-4B54-A111-CB53B32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2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C84-1247-4534-81D1-136C3E1E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D490-CEA6-4844-A537-F749658D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EFC9-887F-4E73-9938-6032D52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F0CF-134A-404E-A177-9FAAA03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1B0DC-2D2C-408B-A577-904A2385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5431-EF88-4771-9699-27EF70A5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F57C3-A928-4093-B3FC-ECC2194AE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D625-A893-46D3-A518-9E969CB4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37A-B380-4B65-9FB9-3FB91412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773B6-CD13-4451-9BF3-C4102BA5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7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1FBD0A-9F7B-4EBB-9982-B55F5F980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88CFF0B8-0BA9-4DD9-B7B2-0655DC841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7B910E-9B87-4291-987B-6883212CB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596CF7-55B3-409D-A36C-F5BE9D625628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245D23-45D8-474C-8A38-633E99962676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8A8D14-28CA-4095-B2FA-E48B3150A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1D1F176A-19F1-4537-800D-210F29EC1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04C26-6125-4D95-9FC0-50DEB941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5401A-13E5-4CED-864F-06D6EECCB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341329"/>
            <a:ext cx="5562600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13523-8F78-4766-91D7-03E329B68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1329"/>
            <a:ext cx="4736534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757F-BAD2-4343-BD57-FC02D0BE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0EF3C-A61E-4F43-9C8F-BC9A6455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9D947-1DC8-4CE9-A031-6EEB776B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0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BFA9BB-A51E-4D09-8602-5AD90104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olor Fill">
            <a:extLst>
              <a:ext uri="{FF2B5EF4-FFF2-40B4-BE49-F238E27FC236}">
                <a16:creationId xmlns:a16="http://schemas.microsoft.com/office/drawing/2014/main" id="{A60257A1-779B-4048-BC0D-1EA579B5B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F4B5D0-AA24-4702-9C01-FC1A03E7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9CBF9BD-1EB2-4122-98FE-F2B5DF8771C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41FF89-01DF-4236-AA4D-243CB8A464B3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03BB88-350D-4DE0-BB34-870F64356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</p:grpSp>
      <p:sp>
        <p:nvSpPr>
          <p:cNvPr id="15" name="Texture">
            <a:extLst>
              <a:ext uri="{FF2B5EF4-FFF2-40B4-BE49-F238E27FC236}">
                <a16:creationId xmlns:a16="http://schemas.microsoft.com/office/drawing/2014/main" id="{4A8025C0-8995-4863-A847-7ED1F8CCE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62335-6445-435C-A1C6-9F090B96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74B3D-418F-464D-91E7-993D0B480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04709-9362-4AB5-9AA2-32F51BF06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86" y="3115949"/>
            <a:ext cx="502151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3836-1CF5-406F-B0CB-643F37066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0597" y="2182814"/>
            <a:ext cx="5017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A8670-0F33-4222-AAC9-96A21C47C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0597" y="3115949"/>
            <a:ext cx="501723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E6970-4A96-4519-9C0E-11E245D5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EE249-70F5-4359-B699-23D68A50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AE510-A38C-45EE-B061-CB02E4E3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7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9D1A-F943-4838-BA2F-6DF4F2EC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FEE401-3424-4696-A6FC-BBEE7937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9D767-A30A-4508-B510-99AB9173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979DC-F3D5-43AB-8A0F-9C8A14E0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47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CDA0B-9BEE-4B57-8F97-96D5645D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82AF2-09A1-4A1C-AEB6-577962B7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D99D9-82B1-496C-ABBC-4FF0C375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2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D9AFA4-EB8E-4091-A5E2-1B9D163A0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F25018FE-FB44-4E2E-A181-B3476F3E8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C7CD4B-70DE-49E2-A336-B6F43F58F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4B8BFC9-6F67-47CB-BAE4-45260FBAF397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40F836E5-3C5B-4DE7-B09A-AE00DEE730A9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E1B8E4-080E-4F43-B33F-59DD21B6B658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07639D4-740A-4B71-8393-99CA375EB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AE7E56E5-1F6A-442B-B5E0-ED19F815D2E2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3774E986-8FE2-4670-A4C0-96E213269BD7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3A5846DF-A106-4887-BE2C-DCD89DAA6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7E81C-AA51-44A0-B21C-757B2F3B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0438A-298D-4466-B55D-F466C345C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68049"/>
            <a:ext cx="4875212" cy="523125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3104-0579-4974-88D2-61DF1A30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749024"/>
            <a:ext cx="4314825" cy="31199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32755-0632-47CB-AA69-7EFB212F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D0B4F-5B59-4064-A88B-E9938A40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12E7F-93B8-4E93-BCB3-ADE74FC1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3C1870-4E69-4DE7-BF2F-DE8A7881C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7439AB1C-A8A1-4745-9625-B18FE9160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ADDC4D-D9AA-48F8-BD10-2D20F1460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136312-3085-4615-A743-4EE531585B11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29539FE4-376B-4187-A80A-C98EBA23DA30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1DC5D7-2276-4A57-8783-A0EFB00416E9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7D5B578-4971-4ADC-97D8-B9CEF52AA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2D968E77-E43D-4870-93BC-CBF1947336B3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1221D41A-E71E-4587-A876-F8778E7C03E1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50457195-385D-490A-91AB-30B969C61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6FF6D-24FA-4E04-90ED-7DBE228B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2D78B-0E21-420F-9DFF-6131CB0F7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68049"/>
            <a:ext cx="4958436" cy="5231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C2A57-1064-4391-B96B-4D04305E0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41222"/>
            <a:ext cx="4314825" cy="292776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04EB0-850A-4256-8D12-E01A201A4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F4AF-C757-4552-AB8A-3B89C374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2A368-F12B-4B5E-82F0-A6AEE6AF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3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5B40-C529-41A6-8D06-07AF9430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5A354-E2A8-4A91-9D7A-36D9E0915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D3944-2E3D-42BC-B83D-7630699D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C57FA-204E-4A7A-BAE2-DF17BB0F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A36D-49FF-495A-8E25-4CCC98E3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51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4ECD05-4E94-4A60-8FDA-700BF100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olor Fill">
            <a:extLst>
              <a:ext uri="{FF2B5EF4-FFF2-40B4-BE49-F238E27FC236}">
                <a16:creationId xmlns:a16="http://schemas.microsoft.com/office/drawing/2014/main" id="{8BCB0EB2-4067-418C-9465-9D4C71240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E37999-41E7-446D-8C53-B904C3CE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8A90E8-87F8-4150-B5EB-E19C8A01AFB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724DCA1C-A8E8-4F90-8FAE-85B1426C108A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8D6291-6756-44E3-9FCE-0B2ECA5EE664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37CA96E-9DD9-4172-B63B-50DF43B57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B335AFFE-BF3D-491C-8255-692B9DAC6775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Graphic 9">
              <a:extLst>
                <a:ext uri="{FF2B5EF4-FFF2-40B4-BE49-F238E27FC236}">
                  <a16:creationId xmlns:a16="http://schemas.microsoft.com/office/drawing/2014/main" id="{AA052AAF-7A7C-4EDB-AE2C-FCA3A756C4E5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31F99E9D-6528-47AC-B178-7032D0E17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DD302-622D-4E42-BD6F-FAAA98B37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6311" y="668049"/>
            <a:ext cx="2628900" cy="5508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0D9F5-C907-405F-BE11-571C61745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68049"/>
            <a:ext cx="6689098" cy="5508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FD860-3FBD-4FE7-A9FD-1D4A4D10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367B-81B3-4BD3-9C95-18EC0710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D8E54-346D-4D66-BF99-96DA43F8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4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</a:extLst>
            </p:cNvPr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</a:extLst>
            </p:cNvPr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</a:extLst>
            </p:cNvPr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</a:extLst>
            </p:cNvPr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</a:extLst>
            </p:cNvPr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12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1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083B5-1505-44FE-894D-AA1AB6D6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F3930-F8C8-43B1-BC1A-6264F4ACB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F2F7-3ECA-43D7-BFF3-FBB407AEA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48B-57AF-4F53-BC84-8E0A1033FBEC}" type="datetimeFigureOut">
              <a:rPr lang="en-US" smtClean="0"/>
              <a:pPr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A193F-0B61-43DD-8E45-EFEAC43E3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1554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5961-D3A8-4945-AEE4-EE1952DBD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8A1B-4E1E-43EF-8A39-7D4A3879B94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73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ackground Fill">
            <a:extLst>
              <a:ext uri="{FF2B5EF4-FFF2-40B4-BE49-F238E27FC236}">
                <a16:creationId xmlns:a16="http://schemas.microsoft.com/office/drawing/2014/main" id="{B6D694DB-A3FC-4F14-A225-17BEBA44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528978A-10D5-0BF1-FD9C-7201DB60B0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9977" r="6" b="6"/>
          <a:stretch>
            <a:fillRect/>
          </a:stretch>
        </p:blipFill>
        <p:spPr>
          <a:xfrm>
            <a:off x="20" y="10"/>
            <a:ext cx="1218892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233" y="686020"/>
            <a:ext cx="8630138" cy="27429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Blinkende lygter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233" y="3602038"/>
            <a:ext cx="8630138" cy="2569942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4433877-8295-4A0D-94F7-BFD8A6336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1FD208E-0612-408E-9D15-241B45325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Graphic 9">
              <a:extLst>
                <a:ext uri="{FF2B5EF4-FFF2-40B4-BE49-F238E27FC236}">
                  <a16:creationId xmlns:a16="http://schemas.microsoft.com/office/drawing/2014/main" id="{0005FEAC-EF53-4E59-AFAA-B72D0F702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0D9F4E7-B583-4E44-AE18-421B268FB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C41D6DC-5CB2-4929-AAA8-328E7AA84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810D7DDE-644B-4D22-86B4-C3FEDF985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5777DB78-76A6-4C7E-884B-AE5A8540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41831-7B8E-784B-1716-F414AB81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176805C-67BE-D090-17C1-FAAE30C533E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2341329"/>
          <a:ext cx="5562600" cy="383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E91C4-2674-EEE7-2054-E7B40D4396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da-DK" sz="2100">
              <a:latin typeface="Calibri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57505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0634-B601-337E-8270-402E20C23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D13B2-6776-5F58-B769-07D7611B0B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sz="2100">
                <a:latin typeface="Calibri"/>
                <a:ea typeface="Calibri"/>
                <a:cs typeface="Calibri"/>
              </a:rPr>
              <a:t>Filmen er lavet af Anders Thomas Jensen (født 6. april 1972)</a:t>
            </a:r>
          </a:p>
          <a:p>
            <a:r>
              <a:rPr lang="da" sz="2100">
                <a:latin typeface="Calibri"/>
                <a:ea typeface="Calibri"/>
                <a:cs typeface="Calibri"/>
              </a:rPr>
              <a:t>filmen blev udgivet i december 2000</a:t>
            </a:r>
            <a:endParaRPr lang="da"/>
          </a:p>
          <a:p>
            <a:r>
              <a:rPr lang="da" sz="2100">
                <a:latin typeface="Calibri"/>
                <a:ea typeface="Calibri"/>
                <a:cs typeface="Calibri"/>
              </a:rPr>
              <a:t>Han var filmet i København Danmark</a:t>
            </a:r>
            <a:endParaRPr lang="en-US" sz="2100">
              <a:latin typeface="Calibri"/>
              <a:ea typeface="Calibri"/>
              <a:cs typeface="Calibri"/>
            </a:endParaRPr>
          </a:p>
          <a:p>
            <a:r>
              <a:rPr lang="da" sz="2100">
                <a:latin typeface="Calibri"/>
                <a:ea typeface="Calibri"/>
                <a:cs typeface="Calibri"/>
              </a:rPr>
              <a:t>De primære genrer er komedie og </a:t>
            </a:r>
            <a:r>
              <a:rPr lang="da" sz="2100" err="1">
                <a:latin typeface="Calibri"/>
                <a:ea typeface="Calibri"/>
                <a:cs typeface="Calibri"/>
              </a:rPr>
              <a:t>kriminalted</a:t>
            </a:r>
            <a:endParaRPr lang="en-US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3103E-9D34-4AE9-28CB-94B408BC2B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6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0C29-0DA9-54DC-2953-3C73BC89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Refeat</a:t>
            </a:r>
            <a:r>
              <a:rPr lang="en-US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8CCFA-9B54-9C75-7350-E68BC12D8F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sz="2100" dirty="0">
                <a:latin typeface="Calibri"/>
                <a:ea typeface="Calibri"/>
                <a:cs typeface="Calibri"/>
              </a:rPr>
              <a:t>Filmen handler om fire mænd, der er involveret i kriminalitet. Deres navne er Torkild, Arne, Peter og Stefan.
De skule stjæle en kuffert med penge i til en mand, men så beslutter de sig for at tage langt væk, for at live et normalt live og så ender de i et hus midt i skoven,  de begynder at bygge et hus til en hyggelig restaurant.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7F5D2-6F51-1D1B-BC81-61D68ED52D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1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A71DB-10B7-1CC3-BDF0-9BC716E0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CED7-B367-182C-65FE-1D23226F63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err="1">
                <a:latin typeface="Calibri"/>
                <a:ea typeface="Roboto"/>
                <a:cs typeface="Roboto"/>
              </a:rPr>
              <a:t>Spænding</a:t>
            </a:r>
            <a:r>
              <a:rPr lang="en-US" sz="2100">
                <a:latin typeface="Calibri"/>
                <a:ea typeface="Roboto"/>
                <a:cs typeface="Roboto"/>
              </a:rPr>
              <a:t> er god, der </a:t>
            </a:r>
            <a:r>
              <a:rPr lang="en-US" sz="2100" err="1">
                <a:latin typeface="Calibri"/>
                <a:ea typeface="Roboto"/>
                <a:cs typeface="Roboto"/>
              </a:rPr>
              <a:t>sker</a:t>
            </a:r>
            <a:r>
              <a:rPr lang="en-US" sz="2100">
                <a:latin typeface="Calibri"/>
                <a:ea typeface="Roboto"/>
                <a:cs typeface="Roboto"/>
              </a:rPr>
              <a:t> </a:t>
            </a:r>
            <a:r>
              <a:rPr lang="en-US" sz="2100" err="1">
                <a:latin typeface="Calibri"/>
                <a:ea typeface="Roboto"/>
                <a:cs typeface="Roboto"/>
              </a:rPr>
              <a:t>altid</a:t>
            </a:r>
            <a:r>
              <a:rPr lang="en-US" sz="2100">
                <a:latin typeface="Calibri"/>
                <a:ea typeface="Roboto"/>
                <a:cs typeface="Roboto"/>
              </a:rPr>
              <a:t> </a:t>
            </a:r>
            <a:r>
              <a:rPr lang="en-US" sz="2100" err="1">
                <a:latin typeface="Calibri"/>
                <a:ea typeface="Roboto"/>
                <a:cs typeface="Roboto"/>
              </a:rPr>
              <a:t>noget</a:t>
            </a:r>
            <a:r>
              <a:rPr lang="en-US" sz="2100" dirty="0">
                <a:latin typeface="Calibri"/>
                <a:ea typeface="Roboto"/>
                <a:cs typeface="Roboto"/>
              </a:rPr>
              <a:t>,</a:t>
            </a:r>
          </a:p>
          <a:p>
            <a:endParaRPr lang="en-US" sz="2100">
              <a:latin typeface="Calibri"/>
              <a:ea typeface="Roboto"/>
              <a:cs typeface="Roboto"/>
            </a:endParaRPr>
          </a:p>
          <a:p>
            <a:r>
              <a:rPr lang="en-US" sz="2100" dirty="0">
                <a:latin typeface="Calibri"/>
                <a:ea typeface="Roboto"/>
                <a:cs typeface="Roboto"/>
              </a:rPr>
              <a:t>Den </a:t>
            </a:r>
            <a:r>
              <a:rPr lang="en-US" sz="2100" dirty="0" err="1">
                <a:latin typeface="Calibri"/>
                <a:ea typeface="Roboto"/>
                <a:cs typeface="Roboto"/>
              </a:rPr>
              <a:t>foregår</a:t>
            </a:r>
            <a:r>
              <a:rPr lang="en-US" sz="2100" dirty="0">
                <a:latin typeface="Calibri"/>
                <a:ea typeface="Roboto"/>
                <a:cs typeface="Roboto"/>
              </a:rPr>
              <a:t> I Danmark</a:t>
            </a:r>
          </a:p>
          <a:p>
            <a:r>
              <a:rPr lang="en-US" sz="2100" dirty="0">
                <a:latin typeface="Calibri"/>
                <a:ea typeface="Roboto"/>
                <a:cs typeface="Roboto"/>
              </a:rPr>
              <a:t>Den </a:t>
            </a:r>
            <a:r>
              <a:rPr lang="en-US" sz="2100" dirty="0" err="1">
                <a:latin typeface="Calibri"/>
                <a:ea typeface="Roboto"/>
                <a:cs typeface="Roboto"/>
              </a:rPr>
              <a:t>foregår</a:t>
            </a:r>
            <a:r>
              <a:rPr lang="en-US" sz="2100" dirty="0">
                <a:latin typeface="Calibri"/>
                <a:ea typeface="Roboto"/>
                <a:cs typeface="Roboto"/>
              </a:rPr>
              <a:t> I </a:t>
            </a:r>
            <a:r>
              <a:rPr lang="en-US" sz="2100" dirty="0" err="1">
                <a:latin typeface="Calibri"/>
                <a:ea typeface="Roboto"/>
                <a:cs typeface="Roboto"/>
              </a:rPr>
              <a:t>omkring</a:t>
            </a:r>
            <a:r>
              <a:rPr lang="en-US" sz="2100" dirty="0">
                <a:latin typeface="Calibri"/>
                <a:ea typeface="Roboto"/>
                <a:cs typeface="Roboto"/>
              </a:rPr>
              <a:t> </a:t>
            </a:r>
            <a:r>
              <a:rPr lang="en-US" sz="2100" dirty="0" err="1">
                <a:latin typeface="Calibri"/>
                <a:ea typeface="Roboto"/>
                <a:cs typeface="Roboto"/>
              </a:rPr>
              <a:t>år</a:t>
            </a:r>
            <a:r>
              <a:rPr lang="en-US" sz="2100" dirty="0">
                <a:latin typeface="Calibri"/>
                <a:ea typeface="Roboto"/>
                <a:cs typeface="Roboto"/>
              </a:rPr>
              <a:t> 2000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604EB-EA1A-4A11-51E1-5A8D0E8842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90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3DBC-5F44-0160-0AAD-3CDCA011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Personsbeskrivelse</a:t>
            </a:r>
            <a:r>
              <a:rPr lang="en-US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61E2F-1274-9B21-ECDA-6741DDC690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da" sz="2100">
              <a:latin typeface="Calibri"/>
              <a:ea typeface="Calibri"/>
              <a:cs typeface="Calibri"/>
            </a:endParaRPr>
          </a:p>
          <a:p>
            <a:endParaRPr lang="da" sz="2100">
              <a:latin typeface="Calibri"/>
              <a:ea typeface="Calibri"/>
              <a:cs typeface="Calibri"/>
            </a:endParaRPr>
          </a:p>
          <a:p>
            <a:endParaRPr lang="da" sz="2100"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134E6-6743-C973-F0D2-EC5363DC1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258952"/>
            <a:ext cx="4973371" cy="39180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Torkild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Gruppens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leder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Træt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af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kriminalitet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drømmer</a:t>
            </a:r>
            <a:r>
              <a:rPr lang="en-US" dirty="0">
                <a:ea typeface="+mn-lt"/>
                <a:cs typeface="+mn-lt"/>
              </a:rPr>
              <a:t> om et </a:t>
            </a:r>
            <a:r>
              <a:rPr lang="en-US" dirty="0" err="1">
                <a:ea typeface="+mn-lt"/>
                <a:cs typeface="+mn-lt"/>
              </a:rPr>
              <a:t>roligt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normalt</a:t>
            </a:r>
            <a:r>
              <a:rPr lang="en-US" dirty="0">
                <a:ea typeface="+mn-lt"/>
                <a:cs typeface="+mn-lt"/>
              </a:rPr>
              <a:t> liv</a:t>
            </a:r>
          </a:p>
          <a:p>
            <a:endParaRPr lang="en-US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Arne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Temperamentsfuld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og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Bærer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på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vrede</a:t>
            </a:r>
            <a:endParaRPr lang="en-US" dirty="0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Peder</a:t>
            </a:r>
            <a:r>
              <a:rPr lang="en-US" dirty="0">
                <a:ea typeface="+mn-lt"/>
                <a:cs typeface="+mn-lt"/>
              </a:rPr>
              <a:t>: </a:t>
            </a:r>
            <a:r>
              <a:rPr lang="en-US" err="1">
                <a:latin typeface="Calibri"/>
                <a:ea typeface="Roboto"/>
                <a:cs typeface="Roboto"/>
              </a:rPr>
              <a:t>bør</a:t>
            </a:r>
            <a:r>
              <a:rPr lang="en-US" dirty="0">
                <a:latin typeface="Calibri"/>
                <a:ea typeface="Roboto"/>
                <a:cs typeface="Roboto"/>
              </a:rPr>
              <a:t> </a:t>
            </a:r>
            <a:r>
              <a:rPr lang="en-US" err="1">
                <a:latin typeface="Calibri"/>
                <a:ea typeface="Roboto"/>
                <a:cs typeface="Roboto"/>
              </a:rPr>
              <a:t>altid</a:t>
            </a:r>
            <a:r>
              <a:rPr lang="en-US" dirty="0">
                <a:latin typeface="Calibri"/>
                <a:ea typeface="Roboto"/>
                <a:cs typeface="Roboto"/>
              </a:rPr>
              <a:t> have </a:t>
            </a:r>
            <a:r>
              <a:rPr lang="en-US" err="1">
                <a:latin typeface="Calibri"/>
                <a:ea typeface="Roboto"/>
                <a:cs typeface="Roboto"/>
              </a:rPr>
              <a:t>en</a:t>
            </a:r>
            <a:r>
              <a:rPr lang="en-US" dirty="0">
                <a:latin typeface="Calibri"/>
                <a:ea typeface="Roboto"/>
                <a:cs typeface="Roboto"/>
              </a:rPr>
              <a:t> </a:t>
            </a:r>
            <a:r>
              <a:rPr lang="en-US" err="1">
                <a:latin typeface="Calibri"/>
                <a:ea typeface="Roboto"/>
                <a:cs typeface="Roboto"/>
              </a:rPr>
              <a:t>stofmisbrug</a:t>
            </a:r>
            <a:endParaRPr lang="en-US" err="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889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09DF6-930C-3DF0-8886-A328A5EE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Stefan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BA332-5B38-9F5E-74DD-00DD8987C2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Stefan er 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rolig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betænksom</a:t>
            </a:r>
            <a:r>
              <a:rPr lang="en-US">
                <a:ea typeface="+mn-lt"/>
                <a:cs typeface="+mn-lt"/>
              </a:rPr>
              <a:t> person.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Han er loyal over for sine </a:t>
            </a:r>
            <a:r>
              <a:rPr lang="en-US" err="1">
                <a:ea typeface="+mn-lt"/>
                <a:cs typeface="+mn-lt"/>
              </a:rPr>
              <a:t>venner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viser</a:t>
            </a:r>
            <a:r>
              <a:rPr lang="en-US">
                <a:ea typeface="+mn-lt"/>
                <a:cs typeface="+mn-lt"/>
              </a:rPr>
              <a:t> dem </a:t>
            </a:r>
            <a:r>
              <a:rPr lang="en-US" err="1">
                <a:ea typeface="+mn-lt"/>
                <a:cs typeface="+mn-lt"/>
              </a:rPr>
              <a:t>omsorg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Stefan </a:t>
            </a:r>
            <a:r>
              <a:rPr lang="en-US" err="1">
                <a:ea typeface="+mn-lt"/>
                <a:cs typeface="+mn-lt"/>
              </a:rPr>
              <a:t>drømmer</a:t>
            </a:r>
            <a:r>
              <a:rPr lang="en-US">
                <a:ea typeface="+mn-lt"/>
                <a:cs typeface="+mn-lt"/>
              </a:rPr>
              <a:t> om et </a:t>
            </a:r>
            <a:r>
              <a:rPr lang="en-US" err="1">
                <a:ea typeface="+mn-lt"/>
                <a:cs typeface="+mn-lt"/>
              </a:rPr>
              <a:t>normalt</a:t>
            </a:r>
            <a:r>
              <a:rPr lang="en-US">
                <a:ea typeface="+mn-lt"/>
                <a:cs typeface="+mn-lt"/>
              </a:rPr>
              <a:t> liv </a:t>
            </a:r>
            <a:r>
              <a:rPr lang="en-US" err="1">
                <a:ea typeface="+mn-lt"/>
                <a:cs typeface="+mn-lt"/>
              </a:rPr>
              <a:t>uden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kriminalitet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>
                <a:ea typeface="+mn-lt"/>
                <a:cs typeface="+mn-lt"/>
              </a:rPr>
              <a:t>Han er </a:t>
            </a:r>
            <a:r>
              <a:rPr lang="en-US" err="1">
                <a:ea typeface="+mn-lt"/>
                <a:cs typeface="+mn-lt"/>
              </a:rPr>
              <a:t>mindre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voldelig</a:t>
            </a:r>
            <a:r>
              <a:rPr lang="en-US">
                <a:ea typeface="+mn-lt"/>
                <a:cs typeface="+mn-lt"/>
              </a:rPr>
              <a:t> end de </a:t>
            </a:r>
            <a:r>
              <a:rPr lang="en-US" err="1">
                <a:ea typeface="+mn-lt"/>
                <a:cs typeface="+mn-lt"/>
              </a:rPr>
              <a:t>andre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har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 mere </a:t>
            </a:r>
            <a:r>
              <a:rPr lang="en-US" err="1">
                <a:ea typeface="+mn-lt"/>
                <a:cs typeface="+mn-lt"/>
              </a:rPr>
              <a:t>menneskelig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blød</a:t>
            </a:r>
            <a:r>
              <a:rPr lang="en-US">
                <a:ea typeface="+mn-lt"/>
                <a:cs typeface="+mn-lt"/>
              </a:rPr>
              <a:t> side.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896B7-1F21-465E-7340-0BE970C770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30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1D4B-801C-A4D8-7FC3-DA9CE7BD5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859E0-B59F-59F1-C9AD-3EB1FDC279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+mn-lt"/>
                <a:cs typeface="+mn-lt"/>
              </a:rPr>
              <a:t>Filmen</a:t>
            </a:r>
            <a:r>
              <a:rPr lang="en-US" dirty="0">
                <a:ea typeface="+mn-lt"/>
                <a:cs typeface="+mn-lt"/>
              </a:rPr>
              <a:t> er </a:t>
            </a:r>
            <a:r>
              <a:rPr lang="en-US" dirty="0" err="1">
                <a:ea typeface="+mn-lt"/>
                <a:cs typeface="+mn-lt"/>
              </a:rPr>
              <a:t>på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dansk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bruger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hverdagssprog</a:t>
            </a:r>
            <a:r>
              <a:rPr lang="en-US" dirty="0">
                <a:ea typeface="+mn-lt"/>
                <a:cs typeface="+mn-lt"/>
              </a:rPr>
              <a:t> med slang.</a:t>
            </a:r>
          </a:p>
          <a:p>
            <a:endParaRPr lang="en-US"/>
          </a:p>
          <a:p>
            <a:r>
              <a:rPr lang="en-US" dirty="0" err="1"/>
              <a:t>Hovedtemer</a:t>
            </a:r>
            <a:r>
              <a:rPr lang="en-US" dirty="0"/>
              <a:t> er </a:t>
            </a: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kriminaleted</a:t>
            </a:r>
            <a:r>
              <a:rPr lang="en-US" dirty="0"/>
              <a:t>, </a:t>
            </a:r>
            <a:r>
              <a:rPr lang="en-US" dirty="0" err="1"/>
              <a:t>vennskap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loyalitet</a:t>
            </a:r>
            <a:endParaRPr lang="en-US" dirty="0"/>
          </a:p>
          <a:p>
            <a:r>
              <a:rPr lang="en-US" dirty="0" err="1"/>
              <a:t>Sidetemer</a:t>
            </a:r>
            <a:r>
              <a:rPr lang="en-US" dirty="0"/>
              <a:t> er </a:t>
            </a:r>
            <a:r>
              <a:rPr lang="en-US" dirty="0" err="1"/>
              <a:t>f.eks</a:t>
            </a:r>
            <a:r>
              <a:rPr lang="en-US" dirty="0"/>
              <a:t>. </a:t>
            </a:r>
            <a:r>
              <a:rPr lang="en-US" dirty="0" err="1"/>
              <a:t>svigt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kærlighed</a:t>
            </a:r>
            <a:endParaRPr lang="en-US" dirty="0"/>
          </a:p>
          <a:p>
            <a:endParaRPr lang="en-US"/>
          </a:p>
          <a:p>
            <a:endParaRPr lang="en-US" dirty="0">
              <a:ea typeface="+mn-lt"/>
              <a:cs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891AE7-9B52-8A4A-797C-8C3F0A8C11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Background Fill">
            <a:extLst>
              <a:ext uri="{FF2B5EF4-FFF2-40B4-BE49-F238E27FC236}">
                <a16:creationId xmlns:a16="http://schemas.microsoft.com/office/drawing/2014/main" id="{B43F8043-C799-466F-8C9B-9AB1ADB60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E2539269-A988-4404-9F15-456795083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606F529-CD5D-4778-9EFF-539782DE4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227"/>
            <a:ext cx="12192000" cy="6861227"/>
            <a:chOff x="0" y="-3227"/>
            <a:chExt cx="12192000" cy="686122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3DD05D7-729A-4FEE-8BAE-4DF76A86DE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58790" y="124188"/>
              <a:ext cx="215755" cy="2157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A34F10-25C0-4696-A77E-D08B72EA7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79553" y="2866365"/>
              <a:ext cx="697984" cy="69798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F4D24D-08A4-4D2F-9911-46A2D17E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6134" y="3762066"/>
              <a:ext cx="230192" cy="230191"/>
            </a:xfrm>
            <a:prstGeom prst="ellipse">
              <a:avLst/>
            </a:prstGeom>
            <a:solidFill>
              <a:schemeClr val="accent4">
                <a:lumMod val="20000"/>
                <a:lumOff val="8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A60E1FF2-EE91-4C0C-914A-262F36E1E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451544" y="-3227"/>
              <a:ext cx="2740456" cy="2740456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8B579174-67A2-4DA2-8E51-013AFF86CC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621871" y="163409"/>
              <a:ext cx="2387894" cy="2387894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6CAC630-4D61-4D13-88B3-734086C50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060" y="599153"/>
              <a:ext cx="823413" cy="1000074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9CE322-CC11-442C-A018-DE4477110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903403"/>
              <a:ext cx="1715504" cy="2954597"/>
            </a:xfrm>
            <a:custGeom>
              <a:avLst/>
              <a:gdLst>
                <a:gd name="connsiteX0" fmla="*/ 0 w 2429360"/>
                <a:gd name="connsiteY0" fmla="*/ 0 h 4184064"/>
                <a:gd name="connsiteX1" fmla="*/ 329124 w 2429360"/>
                <a:gd name="connsiteY1" fmla="*/ 0 h 4184064"/>
                <a:gd name="connsiteX2" fmla="*/ 2429360 w 2429360"/>
                <a:gd name="connsiteY2" fmla="*/ 2100236 h 4184064"/>
                <a:gd name="connsiteX3" fmla="*/ 2429360 w 2429360"/>
                <a:gd name="connsiteY3" fmla="*/ 4184064 h 4184064"/>
                <a:gd name="connsiteX4" fmla="*/ 132331 w 2429360"/>
                <a:gd name="connsiteY4" fmla="*/ 4184064 h 4184064"/>
                <a:gd name="connsiteX5" fmla="*/ 120545 w 2429360"/>
                <a:gd name="connsiteY5" fmla="*/ 4183469 h 4184064"/>
                <a:gd name="connsiteX6" fmla="*/ 0 w 2429360"/>
                <a:gd name="connsiteY6" fmla="*/ 4165072 h 418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9360" h="4184064">
                  <a:moveTo>
                    <a:pt x="0" y="0"/>
                  </a:moveTo>
                  <a:lnTo>
                    <a:pt x="329124" y="0"/>
                  </a:lnTo>
                  <a:cubicBezTo>
                    <a:pt x="1489065" y="0"/>
                    <a:pt x="2429360" y="940295"/>
                    <a:pt x="2429360" y="2100236"/>
                  </a:cubicBezTo>
                  <a:lnTo>
                    <a:pt x="2429360" y="4184064"/>
                  </a:lnTo>
                  <a:lnTo>
                    <a:pt x="132331" y="4184064"/>
                  </a:lnTo>
                  <a:lnTo>
                    <a:pt x="120545" y="4183469"/>
                  </a:lnTo>
                  <a:lnTo>
                    <a:pt x="0" y="4165072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0BCD36D-87B5-4011-9D23-FE2BB6828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168300"/>
              <a:ext cx="1533337" cy="2555470"/>
            </a:xfrm>
            <a:custGeom>
              <a:avLst/>
              <a:gdLst>
                <a:gd name="connsiteX0" fmla="*/ 0 w 1986804"/>
                <a:gd name="connsiteY0" fmla="*/ 0 h 2902159"/>
                <a:gd name="connsiteX1" fmla="*/ 533594 w 1986804"/>
                <a:gd name="connsiteY1" fmla="*/ 0 h 2902159"/>
                <a:gd name="connsiteX2" fmla="*/ 1986804 w 1986804"/>
                <a:gd name="connsiteY2" fmla="*/ 1453211 h 2902159"/>
                <a:gd name="connsiteX3" fmla="*/ 1986804 w 1986804"/>
                <a:gd name="connsiteY3" fmla="*/ 2902159 h 2902159"/>
                <a:gd name="connsiteX4" fmla="*/ 537856 w 1986804"/>
                <a:gd name="connsiteY4" fmla="*/ 2902159 h 2902159"/>
                <a:gd name="connsiteX5" fmla="*/ 105713 w 1986804"/>
                <a:gd name="connsiteY5" fmla="*/ 2836826 h 2902159"/>
                <a:gd name="connsiteX6" fmla="*/ 0 w 1986804"/>
                <a:gd name="connsiteY6" fmla="*/ 2798136 h 290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6804" h="2902159">
                  <a:moveTo>
                    <a:pt x="0" y="0"/>
                  </a:moveTo>
                  <a:lnTo>
                    <a:pt x="533594" y="0"/>
                  </a:lnTo>
                  <a:cubicBezTo>
                    <a:pt x="1336188" y="0"/>
                    <a:pt x="1986804" y="650616"/>
                    <a:pt x="1986804" y="1453211"/>
                  </a:cubicBezTo>
                  <a:lnTo>
                    <a:pt x="1986804" y="2902159"/>
                  </a:lnTo>
                  <a:lnTo>
                    <a:pt x="537856" y="2902159"/>
                  </a:lnTo>
                  <a:cubicBezTo>
                    <a:pt x="387370" y="2902159"/>
                    <a:pt x="242226" y="2879286"/>
                    <a:pt x="105713" y="2836826"/>
                  </a:cubicBezTo>
                  <a:lnTo>
                    <a:pt x="0" y="279813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9659E5-874B-44E0-BE0A-B8409AF8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85047" y="4685933"/>
              <a:ext cx="2406953" cy="2172067"/>
            </a:xfrm>
            <a:custGeom>
              <a:avLst/>
              <a:gdLst>
                <a:gd name="connsiteX0" fmla="*/ 1229573 w 2406953"/>
                <a:gd name="connsiteY0" fmla="*/ 0 h 2172067"/>
                <a:gd name="connsiteX1" fmla="*/ 2406313 w 2406953"/>
                <a:gd name="connsiteY1" fmla="*/ 1496275 h 2172067"/>
                <a:gd name="connsiteX2" fmla="*/ 2406953 w 2406953"/>
                <a:gd name="connsiteY2" fmla="*/ 1499327 h 2172067"/>
                <a:gd name="connsiteX3" fmla="*/ 2406953 w 2406953"/>
                <a:gd name="connsiteY3" fmla="*/ 2172067 h 2172067"/>
                <a:gd name="connsiteX4" fmla="*/ 36154 w 2406953"/>
                <a:gd name="connsiteY4" fmla="*/ 2172067 h 2172067"/>
                <a:gd name="connsiteX5" fmla="*/ 13809 w 2406953"/>
                <a:gd name="connsiteY5" fmla="*/ 2065529 h 2172067"/>
                <a:gd name="connsiteX6" fmla="*/ 0 w 2406953"/>
                <a:gd name="connsiteY6" fmla="*/ 1873933 h 2172067"/>
                <a:gd name="connsiteX7" fmla="*/ 1229573 w 2406953"/>
                <a:gd name="connsiteY7" fmla="*/ 0 h 217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6953" h="2172067">
                  <a:moveTo>
                    <a:pt x="1229573" y="0"/>
                  </a:moveTo>
                  <a:cubicBezTo>
                    <a:pt x="1229573" y="0"/>
                    <a:pt x="2170965" y="642363"/>
                    <a:pt x="2406313" y="1496275"/>
                  </a:cubicBezTo>
                  <a:lnTo>
                    <a:pt x="2406953" y="1499327"/>
                  </a:lnTo>
                  <a:lnTo>
                    <a:pt x="2406953" y="2172067"/>
                  </a:lnTo>
                  <a:lnTo>
                    <a:pt x="36154" y="2172067"/>
                  </a:lnTo>
                  <a:lnTo>
                    <a:pt x="13809" y="2065529"/>
                  </a:lnTo>
                  <a:cubicBezTo>
                    <a:pt x="4803" y="2002533"/>
                    <a:pt x="0" y="1938616"/>
                    <a:pt x="0" y="1873933"/>
                  </a:cubicBezTo>
                  <a:cubicBezTo>
                    <a:pt x="0" y="839004"/>
                    <a:pt x="1229573" y="0"/>
                    <a:pt x="1229573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Texture">
            <a:extLst>
              <a:ext uri="{FF2B5EF4-FFF2-40B4-BE49-F238E27FC236}">
                <a16:creationId xmlns:a16="http://schemas.microsoft.com/office/drawing/2014/main" id="{805817B5-27FE-455C-B285-B97D53E1E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6529D-BB7E-4040-B64E-726F7F762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4583" y="604018"/>
            <a:ext cx="5859787" cy="2824981"/>
          </a:xfrm>
        </p:spPr>
        <p:txBody>
          <a:bodyPr>
            <a:normAutofit/>
          </a:bodyPr>
          <a:lstStyle/>
          <a:p>
            <a:pPr algn="ctr"/>
            <a:r>
              <a:rPr lang="en-US" err="1"/>
              <a:t>Takk</a:t>
            </a:r>
            <a:r>
              <a:rPr lang="en-US"/>
              <a:t> </a:t>
            </a:r>
            <a:r>
              <a:rPr lang="en-US" err="1"/>
              <a:t>fyri</a:t>
            </a:r>
            <a:r>
              <a:rPr lang="en-US"/>
              <a:t> </a:t>
            </a:r>
            <a:r>
              <a:rPr lang="en-US" err="1"/>
              <a:t>okkum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988F7-7B57-5A8C-B09E-7EDE35A5E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4583" y="3602038"/>
            <a:ext cx="5859787" cy="2569942"/>
          </a:xfrm>
        </p:spPr>
        <p:txBody>
          <a:bodyPr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56893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VTI">
  <a:themeElements>
    <a:clrScheme name="Tropic">
      <a:dk1>
        <a:srgbClr val="000000"/>
      </a:dk1>
      <a:lt1>
        <a:sysClr val="window" lastClr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Tropic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opicVTI" id="{DE8751F2-0439-4D1D-A674-AFC241C9701D}" vid="{C41D9140-98E0-4A26-97C4-97FDCB8D6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260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Nova</vt:lpstr>
      <vt:lpstr>TropicVTI</vt:lpstr>
      <vt:lpstr>Blinkende lygter</vt:lpstr>
      <vt:lpstr>PowerPoint-præsentation</vt:lpstr>
      <vt:lpstr>PowerPoint-præsentation</vt:lpstr>
      <vt:lpstr>Refeat </vt:lpstr>
      <vt:lpstr>PowerPoint-præsentation</vt:lpstr>
      <vt:lpstr>Personsbeskrivelse </vt:lpstr>
      <vt:lpstr>Stefan </vt:lpstr>
      <vt:lpstr>PowerPoint-præsentation</vt:lpstr>
      <vt:lpstr>Takk fyri okkum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Toftegaard</dc:creator>
  <cp:lastModifiedBy>Linda Toftegaard</cp:lastModifiedBy>
  <cp:revision>37</cp:revision>
  <dcterms:created xsi:type="dcterms:W3CDTF">2026-01-19T13:52:36Z</dcterms:created>
  <dcterms:modified xsi:type="dcterms:W3CDTF">2026-01-26T11:10:30Z</dcterms:modified>
</cp:coreProperties>
</file>