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3" r:id="rId5"/>
    <p:sldId id="261" r:id="rId6"/>
    <p:sldId id="262" r:id="rId7"/>
    <p:sldId id="264" r:id="rId8"/>
    <p:sldId id="266" r:id="rId9"/>
    <p:sldId id="267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83B707-1D17-3C5C-7040-889E3AEADD99}" v="2" dt="2026-01-22T10:36:58.698"/>
    <p1510:client id="{583CD9B6-9986-587E-5E97-9F4E687F15E8}" v="4" dt="2026-01-21T22:44:30.294"/>
    <p1510:client id="{765E9F50-2BEC-B83B-98B8-7A56E94C747F}" v="203" dt="2026-01-21T22:03:53.351"/>
    <p1510:client id="{A6FE78BF-9663-5A8F-E600-922BF67BF7FB}" v="3" dt="2026-01-22T08:58:48.685"/>
    <p1510:client id="{AA15EA3C-F9E8-6223-2573-D406B1B2D6A9}" v="260" dt="2026-01-21T19:56:39.969"/>
    <p1510:client id="{FC7DFE49-A288-3A92-040D-E32C6E06977D}" v="221" dt="2026-01-21T15:36:49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7F7C32-E061-432F-B1C7-6235576C4BC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666C29-BCFE-4583-874A-F09E3DC42C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Han var født til en familje hvor faren havede intet problem med at slå sønnen.</a:t>
          </a:r>
        </a:p>
      </dgm:t>
    </dgm:pt>
    <dgm:pt modelId="{CB7BD93D-9405-4EA4-9F4E-1FC650E4ED05}" type="parTrans" cxnId="{F49DB2B2-ABA7-47E2-B8ED-A8E743F055EE}">
      <dgm:prSet/>
      <dgm:spPr/>
      <dgm:t>
        <a:bodyPr/>
        <a:lstStyle/>
        <a:p>
          <a:endParaRPr lang="en-US"/>
        </a:p>
      </dgm:t>
    </dgm:pt>
    <dgm:pt modelId="{3992699B-00E8-4367-B73A-BBC6E945BEA0}" type="sibTrans" cxnId="{F49DB2B2-ABA7-47E2-B8ED-A8E743F055EE}">
      <dgm:prSet/>
      <dgm:spPr/>
      <dgm:t>
        <a:bodyPr/>
        <a:lstStyle/>
        <a:p>
          <a:endParaRPr lang="en-US"/>
        </a:p>
      </dgm:t>
    </dgm:pt>
    <dgm:pt modelId="{0325091A-DBC3-411F-915C-9CA6A96027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Da han var omkring 15 år, så var han ude og skydte byrsje.</a:t>
          </a:r>
        </a:p>
      </dgm:t>
    </dgm:pt>
    <dgm:pt modelId="{E04CBDCF-C9BD-48CF-B184-197745B1DBA3}" type="parTrans" cxnId="{3C8618F3-4B67-4A28-903D-6BE349EA173F}">
      <dgm:prSet/>
      <dgm:spPr/>
      <dgm:t>
        <a:bodyPr/>
        <a:lstStyle/>
        <a:p>
          <a:endParaRPr lang="en-US"/>
        </a:p>
      </dgm:t>
    </dgm:pt>
    <dgm:pt modelId="{BE7A1A61-2C8C-4F64-84E9-4BF76EBEC6B1}" type="sibTrans" cxnId="{3C8618F3-4B67-4A28-903D-6BE349EA173F}">
      <dgm:prSet/>
      <dgm:spPr/>
      <dgm:t>
        <a:bodyPr/>
        <a:lstStyle/>
        <a:p>
          <a:endParaRPr lang="en-US"/>
        </a:p>
      </dgm:t>
    </dgm:pt>
    <dgm:pt modelId="{C5839D5A-827D-48BB-97A3-6218D32C1F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 ven skyd sig selv :D</a:t>
          </a:r>
        </a:p>
      </dgm:t>
    </dgm:pt>
    <dgm:pt modelId="{7067CD08-87AB-45CA-B76E-6EE93DC1BFF1}" type="parTrans" cxnId="{0015A219-61DF-4E32-8E44-315A76688574}">
      <dgm:prSet/>
      <dgm:spPr/>
      <dgm:t>
        <a:bodyPr/>
        <a:lstStyle/>
        <a:p>
          <a:endParaRPr lang="en-US"/>
        </a:p>
      </dgm:t>
    </dgm:pt>
    <dgm:pt modelId="{8224628D-6A3C-4E8B-AAB1-D8CED393F624}" type="sibTrans" cxnId="{0015A219-61DF-4E32-8E44-315A76688574}">
      <dgm:prSet/>
      <dgm:spPr/>
      <dgm:t>
        <a:bodyPr/>
        <a:lstStyle/>
        <a:p>
          <a:endParaRPr lang="en-US"/>
        </a:p>
      </dgm:t>
    </dgm:pt>
    <dgm:pt modelId="{3B467EBC-72CC-4142-93A5-A02A69E020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Så mødte han de andre (Thorkild, Peter og Steffan)</a:t>
          </a:r>
        </a:p>
      </dgm:t>
    </dgm:pt>
    <dgm:pt modelId="{BC3CD07E-0F8B-47F2-9041-D926E1C62266}" type="parTrans" cxnId="{F3731240-4E05-4F8E-8F74-6FA93BD24ACD}">
      <dgm:prSet/>
      <dgm:spPr/>
      <dgm:t>
        <a:bodyPr/>
        <a:lstStyle/>
        <a:p>
          <a:endParaRPr lang="en-US"/>
        </a:p>
      </dgm:t>
    </dgm:pt>
    <dgm:pt modelId="{A3900DBF-BD91-4347-977B-0F2F8DA57D4C}" type="sibTrans" cxnId="{F3731240-4E05-4F8E-8F74-6FA93BD24ACD}">
      <dgm:prSet/>
      <dgm:spPr/>
      <dgm:t>
        <a:bodyPr/>
        <a:lstStyle/>
        <a:p>
          <a:endParaRPr lang="en-US"/>
        </a:p>
      </dgm:t>
    </dgm:pt>
    <dgm:pt modelId="{8EB4A821-137A-44EE-8493-E096E64E6EF9}" type="pres">
      <dgm:prSet presAssocID="{FA7F7C32-E061-432F-B1C7-6235576C4BC0}" presName="root" presStyleCnt="0">
        <dgm:presLayoutVars>
          <dgm:dir/>
          <dgm:resizeHandles val="exact"/>
        </dgm:presLayoutVars>
      </dgm:prSet>
      <dgm:spPr/>
    </dgm:pt>
    <dgm:pt modelId="{9C625B0F-97F9-42C0-8CC2-331A37BB6E4A}" type="pres">
      <dgm:prSet presAssocID="{60666C29-BCFE-4583-874A-F09E3DC42CCC}" presName="compNode" presStyleCnt="0"/>
      <dgm:spPr/>
    </dgm:pt>
    <dgm:pt modelId="{B2D440A3-E07A-449D-B330-57A1EAAA8F3B}" type="pres">
      <dgm:prSet presAssocID="{60666C29-BCFE-4583-874A-F09E3DC42CCC}" presName="bgRect" presStyleLbl="bgShp" presStyleIdx="0" presStyleCnt="4"/>
      <dgm:spPr/>
    </dgm:pt>
    <dgm:pt modelId="{36587CA8-5ABD-4E7A-A60C-1271E23FC7F1}" type="pres">
      <dgm:prSet presAssocID="{60666C29-BCFE-4583-874A-F09E3DC42CC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AA492D2-479D-4C5C-8637-55C17F8967DA}" type="pres">
      <dgm:prSet presAssocID="{60666C29-BCFE-4583-874A-F09E3DC42CCC}" presName="spaceRect" presStyleCnt="0"/>
      <dgm:spPr/>
    </dgm:pt>
    <dgm:pt modelId="{E6E80BE6-CF84-47F8-B944-86A87A297FE5}" type="pres">
      <dgm:prSet presAssocID="{60666C29-BCFE-4583-874A-F09E3DC42CCC}" presName="parTx" presStyleLbl="revTx" presStyleIdx="0" presStyleCnt="4">
        <dgm:presLayoutVars>
          <dgm:chMax val="0"/>
          <dgm:chPref val="0"/>
        </dgm:presLayoutVars>
      </dgm:prSet>
      <dgm:spPr/>
    </dgm:pt>
    <dgm:pt modelId="{96382C27-AE8B-424B-B5A8-F305B90BF049}" type="pres">
      <dgm:prSet presAssocID="{3992699B-00E8-4367-B73A-BBC6E945BEA0}" presName="sibTrans" presStyleCnt="0"/>
      <dgm:spPr/>
    </dgm:pt>
    <dgm:pt modelId="{A6542CC5-0CF1-4963-9471-FDE26AD3D073}" type="pres">
      <dgm:prSet presAssocID="{0325091A-DBC3-411F-915C-9CA6A96027FA}" presName="compNode" presStyleCnt="0"/>
      <dgm:spPr/>
    </dgm:pt>
    <dgm:pt modelId="{B2909D9F-F7DA-4D67-A731-9ABA177ED00E}" type="pres">
      <dgm:prSet presAssocID="{0325091A-DBC3-411F-915C-9CA6A96027FA}" presName="bgRect" presStyleLbl="bgShp" presStyleIdx="1" presStyleCnt="4"/>
      <dgm:spPr/>
    </dgm:pt>
    <dgm:pt modelId="{234E73E2-5AAD-4C1E-A8C2-1EB1F4DC845A}" type="pres">
      <dgm:prSet presAssocID="{0325091A-DBC3-411F-915C-9CA6A96027F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d Quotation Mark"/>
        </a:ext>
      </dgm:extLst>
    </dgm:pt>
    <dgm:pt modelId="{AFBFD1E7-0A47-4D4F-B045-95C788816726}" type="pres">
      <dgm:prSet presAssocID="{0325091A-DBC3-411F-915C-9CA6A96027FA}" presName="spaceRect" presStyleCnt="0"/>
      <dgm:spPr/>
    </dgm:pt>
    <dgm:pt modelId="{24141CF2-5884-4D1F-8198-ACE7A4FE8488}" type="pres">
      <dgm:prSet presAssocID="{0325091A-DBC3-411F-915C-9CA6A96027FA}" presName="parTx" presStyleLbl="revTx" presStyleIdx="1" presStyleCnt="4">
        <dgm:presLayoutVars>
          <dgm:chMax val="0"/>
          <dgm:chPref val="0"/>
        </dgm:presLayoutVars>
      </dgm:prSet>
      <dgm:spPr/>
    </dgm:pt>
    <dgm:pt modelId="{F320C43A-AA40-47B1-9934-78CD75CC7C8E}" type="pres">
      <dgm:prSet presAssocID="{BE7A1A61-2C8C-4F64-84E9-4BF76EBEC6B1}" presName="sibTrans" presStyleCnt="0"/>
      <dgm:spPr/>
    </dgm:pt>
    <dgm:pt modelId="{AA78842C-0E53-4ADA-AF78-46E87FF46D68}" type="pres">
      <dgm:prSet presAssocID="{C5839D5A-827D-48BB-97A3-6218D32C1F3A}" presName="compNode" presStyleCnt="0"/>
      <dgm:spPr/>
    </dgm:pt>
    <dgm:pt modelId="{94F9409A-A10C-4F4C-AD86-AD83E13E6253}" type="pres">
      <dgm:prSet presAssocID="{C5839D5A-827D-48BB-97A3-6218D32C1F3A}" presName="bgRect" presStyleLbl="bgShp" presStyleIdx="2" presStyleCnt="4"/>
      <dgm:spPr/>
    </dgm:pt>
    <dgm:pt modelId="{4F12794D-5286-4050-AD19-852CD65D2E14}" type="pres">
      <dgm:prSet presAssocID="{C5839D5A-827D-48BB-97A3-6218D32C1F3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14D7B51A-673D-453D-8E3F-26812E445569}" type="pres">
      <dgm:prSet presAssocID="{C5839D5A-827D-48BB-97A3-6218D32C1F3A}" presName="spaceRect" presStyleCnt="0"/>
      <dgm:spPr/>
    </dgm:pt>
    <dgm:pt modelId="{AEB8762F-B848-4444-8984-850FE786D1D4}" type="pres">
      <dgm:prSet presAssocID="{C5839D5A-827D-48BB-97A3-6218D32C1F3A}" presName="parTx" presStyleLbl="revTx" presStyleIdx="2" presStyleCnt="4">
        <dgm:presLayoutVars>
          <dgm:chMax val="0"/>
          <dgm:chPref val="0"/>
        </dgm:presLayoutVars>
      </dgm:prSet>
      <dgm:spPr/>
    </dgm:pt>
    <dgm:pt modelId="{AB6FAD97-479D-43EC-B355-0B528D187E16}" type="pres">
      <dgm:prSet presAssocID="{8224628D-6A3C-4E8B-AAB1-D8CED393F624}" presName="sibTrans" presStyleCnt="0"/>
      <dgm:spPr/>
    </dgm:pt>
    <dgm:pt modelId="{93194DB4-5D21-4D5A-BDCC-BEDAE7B93980}" type="pres">
      <dgm:prSet presAssocID="{3B467EBC-72CC-4142-93A5-A02A69E02054}" presName="compNode" presStyleCnt="0"/>
      <dgm:spPr/>
    </dgm:pt>
    <dgm:pt modelId="{958E7016-23DE-4D66-AD14-93AA8D55AD20}" type="pres">
      <dgm:prSet presAssocID="{3B467EBC-72CC-4142-93A5-A02A69E02054}" presName="bgRect" presStyleLbl="bgShp" presStyleIdx="3" presStyleCnt="4"/>
      <dgm:spPr/>
    </dgm:pt>
    <dgm:pt modelId="{448904C2-DAA7-4171-B01C-F9CE9300235A}" type="pres">
      <dgm:prSet presAssocID="{3B467EBC-72CC-4142-93A5-A02A69E0205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2A231FF4-2146-42ED-87DC-688324EE6738}" type="pres">
      <dgm:prSet presAssocID="{3B467EBC-72CC-4142-93A5-A02A69E02054}" presName="spaceRect" presStyleCnt="0"/>
      <dgm:spPr/>
    </dgm:pt>
    <dgm:pt modelId="{01809F41-1359-4244-994A-C1C797F44604}" type="pres">
      <dgm:prSet presAssocID="{3B467EBC-72CC-4142-93A5-A02A69E0205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015A219-61DF-4E32-8E44-315A76688574}" srcId="{FA7F7C32-E061-432F-B1C7-6235576C4BC0}" destId="{C5839D5A-827D-48BB-97A3-6218D32C1F3A}" srcOrd="2" destOrd="0" parTransId="{7067CD08-87AB-45CA-B76E-6EE93DC1BFF1}" sibTransId="{8224628D-6A3C-4E8B-AAB1-D8CED393F624}"/>
    <dgm:cxn modelId="{128C3532-D54F-448A-9333-EA6CB8C3831F}" type="presOf" srcId="{C5839D5A-827D-48BB-97A3-6218D32C1F3A}" destId="{AEB8762F-B848-4444-8984-850FE786D1D4}" srcOrd="0" destOrd="0" presId="urn:microsoft.com/office/officeart/2018/2/layout/IconVerticalSolidList"/>
    <dgm:cxn modelId="{F3731240-4E05-4F8E-8F74-6FA93BD24ACD}" srcId="{FA7F7C32-E061-432F-B1C7-6235576C4BC0}" destId="{3B467EBC-72CC-4142-93A5-A02A69E02054}" srcOrd="3" destOrd="0" parTransId="{BC3CD07E-0F8B-47F2-9041-D926E1C62266}" sibTransId="{A3900DBF-BD91-4347-977B-0F2F8DA57D4C}"/>
    <dgm:cxn modelId="{CBC62688-5399-4DB0-A92F-260029D6B3AF}" type="presOf" srcId="{0325091A-DBC3-411F-915C-9CA6A96027FA}" destId="{24141CF2-5884-4D1F-8198-ACE7A4FE8488}" srcOrd="0" destOrd="0" presId="urn:microsoft.com/office/officeart/2018/2/layout/IconVerticalSolidList"/>
    <dgm:cxn modelId="{C0371195-586C-4CAA-B665-347972E94435}" type="presOf" srcId="{3B467EBC-72CC-4142-93A5-A02A69E02054}" destId="{01809F41-1359-4244-994A-C1C797F44604}" srcOrd="0" destOrd="0" presId="urn:microsoft.com/office/officeart/2018/2/layout/IconVerticalSolidList"/>
    <dgm:cxn modelId="{6334DDAD-3C31-42F8-AEDB-0F06810D0CC2}" type="presOf" srcId="{60666C29-BCFE-4583-874A-F09E3DC42CCC}" destId="{E6E80BE6-CF84-47F8-B944-86A87A297FE5}" srcOrd="0" destOrd="0" presId="urn:microsoft.com/office/officeart/2018/2/layout/IconVerticalSolidList"/>
    <dgm:cxn modelId="{F49DB2B2-ABA7-47E2-B8ED-A8E743F055EE}" srcId="{FA7F7C32-E061-432F-B1C7-6235576C4BC0}" destId="{60666C29-BCFE-4583-874A-F09E3DC42CCC}" srcOrd="0" destOrd="0" parTransId="{CB7BD93D-9405-4EA4-9F4E-1FC650E4ED05}" sibTransId="{3992699B-00E8-4367-B73A-BBC6E945BEA0}"/>
    <dgm:cxn modelId="{3C8618F3-4B67-4A28-903D-6BE349EA173F}" srcId="{FA7F7C32-E061-432F-B1C7-6235576C4BC0}" destId="{0325091A-DBC3-411F-915C-9CA6A96027FA}" srcOrd="1" destOrd="0" parTransId="{E04CBDCF-C9BD-48CF-B184-197745B1DBA3}" sibTransId="{BE7A1A61-2C8C-4F64-84E9-4BF76EBEC6B1}"/>
    <dgm:cxn modelId="{02A680F4-B249-46DE-89B1-AC3C8136B284}" type="presOf" srcId="{FA7F7C32-E061-432F-B1C7-6235576C4BC0}" destId="{8EB4A821-137A-44EE-8493-E096E64E6EF9}" srcOrd="0" destOrd="0" presId="urn:microsoft.com/office/officeart/2018/2/layout/IconVerticalSolidList"/>
    <dgm:cxn modelId="{B4363983-BA92-4A9C-B802-F809524CD93E}" type="presParOf" srcId="{8EB4A821-137A-44EE-8493-E096E64E6EF9}" destId="{9C625B0F-97F9-42C0-8CC2-331A37BB6E4A}" srcOrd="0" destOrd="0" presId="urn:microsoft.com/office/officeart/2018/2/layout/IconVerticalSolidList"/>
    <dgm:cxn modelId="{A9FDA18E-0334-4ABD-BBBE-1D05D52E5F86}" type="presParOf" srcId="{9C625B0F-97F9-42C0-8CC2-331A37BB6E4A}" destId="{B2D440A3-E07A-449D-B330-57A1EAAA8F3B}" srcOrd="0" destOrd="0" presId="urn:microsoft.com/office/officeart/2018/2/layout/IconVerticalSolidList"/>
    <dgm:cxn modelId="{9B8AF733-28B5-4CF8-917C-6301C407953D}" type="presParOf" srcId="{9C625B0F-97F9-42C0-8CC2-331A37BB6E4A}" destId="{36587CA8-5ABD-4E7A-A60C-1271E23FC7F1}" srcOrd="1" destOrd="0" presId="urn:microsoft.com/office/officeart/2018/2/layout/IconVerticalSolidList"/>
    <dgm:cxn modelId="{A27168B8-E61C-4233-84B2-7D00B10C5628}" type="presParOf" srcId="{9C625B0F-97F9-42C0-8CC2-331A37BB6E4A}" destId="{CAA492D2-479D-4C5C-8637-55C17F8967DA}" srcOrd="2" destOrd="0" presId="urn:microsoft.com/office/officeart/2018/2/layout/IconVerticalSolidList"/>
    <dgm:cxn modelId="{515CAC01-CB46-43D2-8F5C-E65C5FDCA9A2}" type="presParOf" srcId="{9C625B0F-97F9-42C0-8CC2-331A37BB6E4A}" destId="{E6E80BE6-CF84-47F8-B944-86A87A297FE5}" srcOrd="3" destOrd="0" presId="urn:microsoft.com/office/officeart/2018/2/layout/IconVerticalSolidList"/>
    <dgm:cxn modelId="{69DF6D62-4C86-430B-BDCD-2F7AD78BEFA7}" type="presParOf" srcId="{8EB4A821-137A-44EE-8493-E096E64E6EF9}" destId="{96382C27-AE8B-424B-B5A8-F305B90BF049}" srcOrd="1" destOrd="0" presId="urn:microsoft.com/office/officeart/2018/2/layout/IconVerticalSolidList"/>
    <dgm:cxn modelId="{7CE13B65-746C-4C7D-8896-43FD9D8B8ABA}" type="presParOf" srcId="{8EB4A821-137A-44EE-8493-E096E64E6EF9}" destId="{A6542CC5-0CF1-4963-9471-FDE26AD3D073}" srcOrd="2" destOrd="0" presId="urn:microsoft.com/office/officeart/2018/2/layout/IconVerticalSolidList"/>
    <dgm:cxn modelId="{A625EFC6-97EF-4419-9891-6292B70DCB01}" type="presParOf" srcId="{A6542CC5-0CF1-4963-9471-FDE26AD3D073}" destId="{B2909D9F-F7DA-4D67-A731-9ABA177ED00E}" srcOrd="0" destOrd="0" presId="urn:microsoft.com/office/officeart/2018/2/layout/IconVerticalSolidList"/>
    <dgm:cxn modelId="{5A5F089C-1D26-4631-B157-602EAB11BEDB}" type="presParOf" srcId="{A6542CC5-0CF1-4963-9471-FDE26AD3D073}" destId="{234E73E2-5AAD-4C1E-A8C2-1EB1F4DC845A}" srcOrd="1" destOrd="0" presId="urn:microsoft.com/office/officeart/2018/2/layout/IconVerticalSolidList"/>
    <dgm:cxn modelId="{CABD7923-2D1C-45C9-869D-1E5C3CA74FDE}" type="presParOf" srcId="{A6542CC5-0CF1-4963-9471-FDE26AD3D073}" destId="{AFBFD1E7-0A47-4D4F-B045-95C788816726}" srcOrd="2" destOrd="0" presId="urn:microsoft.com/office/officeart/2018/2/layout/IconVerticalSolidList"/>
    <dgm:cxn modelId="{34B03086-9B72-4F54-AE45-5D7FD30D038D}" type="presParOf" srcId="{A6542CC5-0CF1-4963-9471-FDE26AD3D073}" destId="{24141CF2-5884-4D1F-8198-ACE7A4FE8488}" srcOrd="3" destOrd="0" presId="urn:microsoft.com/office/officeart/2018/2/layout/IconVerticalSolidList"/>
    <dgm:cxn modelId="{8571B9DB-E455-47F1-99F5-10E64BFD3AB9}" type="presParOf" srcId="{8EB4A821-137A-44EE-8493-E096E64E6EF9}" destId="{F320C43A-AA40-47B1-9934-78CD75CC7C8E}" srcOrd="3" destOrd="0" presId="urn:microsoft.com/office/officeart/2018/2/layout/IconVerticalSolidList"/>
    <dgm:cxn modelId="{3B9E7631-2FDA-4B5A-878D-28BD0A899A83}" type="presParOf" srcId="{8EB4A821-137A-44EE-8493-E096E64E6EF9}" destId="{AA78842C-0E53-4ADA-AF78-46E87FF46D68}" srcOrd="4" destOrd="0" presId="urn:microsoft.com/office/officeart/2018/2/layout/IconVerticalSolidList"/>
    <dgm:cxn modelId="{B03B59D4-35D3-472B-98B8-09ED9EC39464}" type="presParOf" srcId="{AA78842C-0E53-4ADA-AF78-46E87FF46D68}" destId="{94F9409A-A10C-4F4C-AD86-AD83E13E6253}" srcOrd="0" destOrd="0" presId="urn:microsoft.com/office/officeart/2018/2/layout/IconVerticalSolidList"/>
    <dgm:cxn modelId="{125A77E4-ED13-401D-A37F-1831CE89E868}" type="presParOf" srcId="{AA78842C-0E53-4ADA-AF78-46E87FF46D68}" destId="{4F12794D-5286-4050-AD19-852CD65D2E14}" srcOrd="1" destOrd="0" presId="urn:microsoft.com/office/officeart/2018/2/layout/IconVerticalSolidList"/>
    <dgm:cxn modelId="{B95F0E59-8923-44E6-BB58-D3B685773233}" type="presParOf" srcId="{AA78842C-0E53-4ADA-AF78-46E87FF46D68}" destId="{14D7B51A-673D-453D-8E3F-26812E445569}" srcOrd="2" destOrd="0" presId="urn:microsoft.com/office/officeart/2018/2/layout/IconVerticalSolidList"/>
    <dgm:cxn modelId="{B57CA13D-D5BB-43B0-A07A-6EC80B37D87A}" type="presParOf" srcId="{AA78842C-0E53-4ADA-AF78-46E87FF46D68}" destId="{AEB8762F-B848-4444-8984-850FE786D1D4}" srcOrd="3" destOrd="0" presId="urn:microsoft.com/office/officeart/2018/2/layout/IconVerticalSolidList"/>
    <dgm:cxn modelId="{D225C730-E52E-4A34-BA3C-6CE67EFDEC2E}" type="presParOf" srcId="{8EB4A821-137A-44EE-8493-E096E64E6EF9}" destId="{AB6FAD97-479D-43EC-B355-0B528D187E16}" srcOrd="5" destOrd="0" presId="urn:microsoft.com/office/officeart/2018/2/layout/IconVerticalSolidList"/>
    <dgm:cxn modelId="{5B1A9313-0C65-482F-834A-1D78F7A24595}" type="presParOf" srcId="{8EB4A821-137A-44EE-8493-E096E64E6EF9}" destId="{93194DB4-5D21-4D5A-BDCC-BEDAE7B93980}" srcOrd="6" destOrd="0" presId="urn:microsoft.com/office/officeart/2018/2/layout/IconVerticalSolidList"/>
    <dgm:cxn modelId="{50E616E1-5557-4565-BAFF-1744B060FFF1}" type="presParOf" srcId="{93194DB4-5D21-4D5A-BDCC-BEDAE7B93980}" destId="{958E7016-23DE-4D66-AD14-93AA8D55AD20}" srcOrd="0" destOrd="0" presId="urn:microsoft.com/office/officeart/2018/2/layout/IconVerticalSolidList"/>
    <dgm:cxn modelId="{17EA7C42-90D0-4FCF-9078-44C8EFF6D9B6}" type="presParOf" srcId="{93194DB4-5D21-4D5A-BDCC-BEDAE7B93980}" destId="{448904C2-DAA7-4171-B01C-F9CE9300235A}" srcOrd="1" destOrd="0" presId="urn:microsoft.com/office/officeart/2018/2/layout/IconVerticalSolidList"/>
    <dgm:cxn modelId="{86578DF0-4F81-4D37-BCE9-8C25FAF82F2D}" type="presParOf" srcId="{93194DB4-5D21-4D5A-BDCC-BEDAE7B93980}" destId="{2A231FF4-2146-42ED-87DC-688324EE6738}" srcOrd="2" destOrd="0" presId="urn:microsoft.com/office/officeart/2018/2/layout/IconVerticalSolidList"/>
    <dgm:cxn modelId="{37BCB641-E108-4245-9849-4B7801982B51}" type="presParOf" srcId="{93194DB4-5D21-4D5A-BDCC-BEDAE7B93980}" destId="{01809F41-1359-4244-994A-C1C797F4460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440A3-E07A-449D-B330-57A1EAAA8F3B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87CA8-5ABD-4E7A-A60C-1271E23FC7F1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80BE6-CF84-47F8-B944-86A87A297FE5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Han var født til en familje hvor faren havede intet problem med at slå sønnen.</a:t>
          </a:r>
        </a:p>
      </dsp:txBody>
      <dsp:txXfrm>
        <a:off x="1057183" y="1805"/>
        <a:ext cx="9458416" cy="915310"/>
      </dsp:txXfrm>
    </dsp:sp>
    <dsp:sp modelId="{B2909D9F-F7DA-4D67-A731-9ABA177ED00E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4E73E2-5AAD-4C1E-A8C2-1EB1F4DC845A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41CF2-5884-4D1F-8198-ACE7A4FE8488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 han var omkring 15 år, så var han ude og skydte byrsje.</a:t>
          </a:r>
        </a:p>
      </dsp:txBody>
      <dsp:txXfrm>
        <a:off x="1057183" y="1145944"/>
        <a:ext cx="9458416" cy="915310"/>
      </dsp:txXfrm>
    </dsp:sp>
    <dsp:sp modelId="{94F9409A-A10C-4F4C-AD86-AD83E13E6253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2794D-5286-4050-AD19-852CD65D2E14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8762F-B848-4444-8984-850FE786D1D4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 ven skyd sig selv :D</a:t>
          </a:r>
        </a:p>
      </dsp:txBody>
      <dsp:txXfrm>
        <a:off x="1057183" y="2290082"/>
        <a:ext cx="9458416" cy="915310"/>
      </dsp:txXfrm>
    </dsp:sp>
    <dsp:sp modelId="{958E7016-23DE-4D66-AD14-93AA8D55AD20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904C2-DAA7-4171-B01C-F9CE9300235A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09F41-1359-4244-994A-C1C797F44604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Så mødte han de andre (Thorkild, Peter og Steffan)</a:t>
          </a:r>
        </a:p>
      </dsp:txBody>
      <dsp:txXfrm>
        <a:off x="1057183" y="3434221"/>
        <a:ext cx="9458416" cy="91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1T22:29:43.8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21184 14320 16383 0 0,'-5'0'0'0'0,"-6"0"0"0"0,-6 0 0 0 0,-5 0 0 0 0,-3 0 0 0 0,-3 0 0 0 0,4-5 0 0 0,1-1 0 0 0,0 0 0 0 0,-1-4 0 0 0,-1 0 0 0 0,4-3 0 0 0,0 1 0 0 0,4-2 0 0 0,1 0 0 0 0,2-1 0 0 0,4-3 0 0 0,3-3 0 0 0,4-4 0 0 0,1-1 0 0 0,2-1 0 0 0,0-1 0 0 0,6 4 0 0 0,1 2 0 0 0,0 0 0 0 0,3 3 0 0 0,0 1 0 0 0,-2-2 0 0 0,3-2 0 0 0,-1-2 0 0 0,3 3 0 0 0,-1 0 0 0 0,2 4 0 0 0,-1 0 0 0 0,2 3 0 0 0,-2-1 0 0 0,2 3 0 0 0,3-3 0 0 0,3 2 0 0 0,-1-1 0 0 0,-1 1 0 0 0,-2-1 0 0 0,0 1 0 0 0,2 3 0 0 0,2 3 0 0 0,3 3 0 0 0,2 2 0 0 0,1 1 0 0 0,1 1 0 0 0,0 1 0 0 0,0 0 0 0 0,0-1 0 0 0,-4 5 0 0 0,-2 2 0 0 0,0-1 0 0 0,-4 4 0 0 0,0 0 0 0 0,-3 2 0 0 0,1 1 0 0 0,2 1 0 0 0,-2 4 0 0 0,1-1 0 0 0,-2 1 0 0 0,-4 2 0 0 0,1-2 0 0 0,-2 0 0 0 0,-2 3 0 0 0,-2 1 0 0 0,-3 3 0 0 0,-2 1 0 0 0,0 1 0 0 0,-2 1 0 0 0,-4-5 0 0 0,-2-1 0 0 0,-4 1 0 0 0,0 0 0 0 0,-4-3 0 0 0,-3-5 0 0 0,1-1 0 0 0,-1-2 0 0 0,2 1 0 0 0,0-1 0 0 0,-3-3 0 0 0,2 2 0 0 0,-1-1 0 0 0,3 2 0 0 0,-1 0 0 0 0,-2-3 0 0 0,-3-2 0 0 0,-3-3 0 0 0,3 2 0 0 0,0 1 0 0 0,-1-1 0 0 0,-1-1 0 0 0,2-2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19T14:37:28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18794 8479 16383 0 0,'-3'-4'0'0'0,"-6"-8"0"0"0,-6-7 0 0 0,-5-6 0 0 0,-4-4 0 0 0,-5-3 0 0 0,-1-1 0 0 0,1 4 0 0 0,4 3 0 0 0,2 6 0 0 0,6 5 0 0 0,3 4 0 0 0,4 3 0 0 0,2 1 0 0 0,1 1 0 0 0,1 0 0 0 0,0 1 0 0 0,-1-2 0 0 0,-3-5 0 0 0,-11-15 0 0 0,-23-35 0 0 0,-35-56 0 0 0,-31-52 0 0 0,-11-21 0 0 0,8 12 0 0 0,21 30 0 0 0,24 37 0 0 0,20 36 0 0 0,18 29 0 0 0,13 22 0 0 0,7 11 0 0 0,0 2 0 0 0,-4-10 0 0 0,-6-15 0 0 0,-8-14 0 0 0,-6-10 0 0 0,0-1 0 0 0,3 5 0 0 0,3 9 0 0 0,7 11 0 0 0,4 9 0 0 0,5 7 0 0 0,3 6 0 0 0,2 5 0 0 0,1 1 0 0 0,1-1 0 0 0,-1-3 0 0 0,1-6 0 0 0,-1-8 0 0 0,-1-11 0 0 0,2-17 0 0 0,1-12 0 0 0,1-10 0 0 0,3-5 0 0 0,2-1 0 0 0,4 3 0 0 0,3 6 0 0 0,7 2 0 0 0,9 0 0 0 0,9 2 0 0 0,8 3 0 0 0,6 4 0 0 0,5 6 0 0 0,2 5 0 0 0,1 7 0 0 0,0 4 0 0 0,-1 5 0 0 0,-3 4 0 0 0,-3 2 0 0 0,-3 4 0 0 0,-3 0 0 0 0,-3 2 0 0 0,-3 2 0 0 0,-4 4 0 0 0,-2 1 0 0 0,-1 2 0 0 0,1 2 0 0 0,0 0 0 0 0,1 0 0 0 0,1 0 0 0 0,3 0 0 0 0,1 0 0 0 0,1 0 0 0 0,2 0 0 0 0,-1 0 0 0 0,1 0 0 0 0,1-1 0 0 0,0 0 0 0 0,4-2 0 0 0,3-1 0 0 0,3-2 0 0 0,1 0 0 0 0,1-1 0 0 0,1 1 0 0 0,1 2 0 0 0,0 1 0 0 0,1 1 0 0 0,0 2 0 0 0,-2 2 0 0 0,-2 2 0 0 0,-6 1 0 0 0,-7 2 0 0 0,-7 2 0 0 0,-7 2 0 0 0,-5 1 0 0 0,0 1 0 0 0,4 0 0 0 0,5 2 0 0 0,8 1 0 0 0,12 2 0 0 0,13 6 0 0 0,9 2 0 0 0,8 2 0 0 0,2 1 0 0 0,0 1 0 0 0,-3-2 0 0 0,-6 0 0 0 0,-8 0 0 0 0,-2 0 0 0 0,3 3 0 0 0,5 1 0 0 0,5 2 0 0 0,0 1 0 0 0,-4-2 0 0 0,-8-1 0 0 0,-8-2 0 0 0,-6-2 0 0 0,-4 1 0 0 0,1 1 0 0 0,3 5 0 0 0,6 5 0 0 0,6 9 0 0 0,4 7 0 0 0,-1 2 0 0 0,-8-1 0 0 0,-10-6 0 0 0,-10-5 0 0 0,-9-6 0 0 0,-7-4 0 0 0,-2-2 0 0 0,2 4 0 0 0,8 11 0 0 0,9 19 0 0 0,6 22 0 0 0,4 21 0 0 0,2 18 0 0 0,-2 8 0 0 0,-6-6 0 0 0,-7-12 0 0 0,-8-15 0 0 0,-9-12 0 0 0,-7-10 0 0 0,-5-9 0 0 0,-4-4 0 0 0,-3-4 0 0 0,-2-1 0 0 0,-2-1 0 0 0,-2 2 0 0 0,-2 7 0 0 0,-2 6 0 0 0,-1 6 0 0 0,-2 4 0 0 0,0 4 0 0 0,-1 3 0 0 0,1-1 0 0 0,0-2 0 0 0,0-4 0 0 0,1-5 0 0 0,0-4 0 0 0,-1-3 0 0 0,-1-2 0 0 0,-1-1 0 0 0,-1-2 0 0 0,-3 0 0 0 0,-1-2 0 0 0,-2-2 0 0 0,-4-1 0 0 0,-4 0 0 0 0,-7 1 0 0 0,-10 3 0 0 0,-9 2 0 0 0,-6-1 0 0 0,-2-2 0 0 0,0 2 0 0 0,1-1 0 0 0,6 0 0 0 0,6-4 0 0 0,5-2 0 0 0,3-1 0 0 0,0-2 0 0 0,1-2 0 0 0,-2-2 0 0 0,-5 0 0 0 0,-4-2 0 0 0,-5-5 0 0 0,-4-4 0 0 0,-7-6 0 0 0,-4-5 0 0 0,-5-4 0 0 0,0-6 0 0 0,4-6 0 0 0,4-6 0 0 0,4-5 0 0 0,5-4 0 0 0,6-5 0 0 0,4-3 0 0 0,6-5 0 0 0,4-5 0 0 0,3-3 0 0 0,3-5 0 0 0,3-1 0 0 0,4 1 0 0 0,4 1 0 0 0,4 4 0 0 0,4 4 0 0 0,3 6 0 0 0,3 5 0 0 0,3 4 0 0 0,2 2 0 0 0,1 3 0 0 0,0 0 0 0 0,0 0 0 0 0,0 1 0 0 0,-2-2 0 0 0,0-3 0 0 0,-4-5 0 0 0,-4-7 0 0 0,-3-8 0 0 0,-3-6 0 0 0,-3-6 0 0 0,-1-1 0 0 0,0 1 0 0 0,1 5 0 0 0,3 6 0 0 0,3 6 0 0 0,3 7 0 0 0,4 4 0 0 0,2 5 0 0 0,1 0 0 0 0,-2-2 0 0 0,-4-5 0 0 0,-5-6 0 0 0,-6-6 0 0 0,-2-2 0 0 0,1 1 0 0 0,0 2 0 0 0,3 6 0 0 0,5 4 0 0 0,4 5 0 0 0,4 3 0 0 0,2 1 0 0 0,1 2 0 0 0,-2-1 0 0 0,-4-2 0 0 0,-3-4 0 0 0,-4-2 0 0 0,-3-2 0 0 0,-2-1 0 0 0,-1 1 0 0 0,0 0 0 0 0,1 2 0 0 0,0 1 0 0 0,-1 0 0 0 0,-1 0 0 0 0,-2 0 0 0 0,-1-2 0 0 0,-2-1 0 0 0,0 0 0 0 0,0-1 0 0 0,0 0 0 0 0,-2-1 0 0 0,-1 0 0 0 0,-3-2 0 0 0,-2-1 0 0 0,-2-2 0 0 0,-3-2 0 0 0,-2-1 0 0 0,0-2 0 0 0,-4-5 0 0 0,-8-10 0 0 0,-7-7 0 0 0,-2-7 0 0 0,4 1 0 0 0,8 5 0 0 0,11 8 0 0 0,11 10 0 0 0,8 8 0 0 0,9 9 0 0 0,6 5 0 0 0,3 4 0 0 0,3 3 0 0 0,1 1 0 0 0,0 2 0 0 0,0 1 0 0 0,0 1 0 0 0,0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19T14:49:37.9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19728 6957 16383 0 0,'-7'-7'0'0'0,"-19"-14"0"0"0,-26-22 0 0 0,-26-22 0 0 0,-21-15 0 0 0,-12-8 0 0 0,3 6 0 0 0,13 12 0 0 0,17 14 0 0 0,17 15 0 0 0,15 14 0 0 0,13 8 0 0 0,8 5 0 0 0,4 1 0 0 0,-1-4 0 0 0,-6-9 0 0 0,-7-12 0 0 0,-9-13 0 0 0,-7-12 0 0 0,-5-9 0 0 0,-1-4 0 0 0,4 3 0 0 0,8 10 0 0 0,9 12 0 0 0,8 12 0 0 0,9 12 0 0 0,4 7 0 0 0,3 1 0 0 0,0-2 0 0 0,0-4 0 0 0,-1-4 0 0 0,-1-5 0 0 0,-1-8 0 0 0,-2-8 0 0 0,1-1 0 0 0,2 2 0 0 0,2 6 0 0 0,2 8 0 0 0,1 5 0 0 0,2 0 0 0 0,0-4 0 0 0,1-11 0 0 0,0-17 0 0 0,2-22 0 0 0,2-25 0 0 0,2-22 0 0 0,4-17 0 0 0,4-12 0 0 0,7-8 0 0 0,12-15 0 0 0,17-17 0 0 0,20-21 0 0 0,20-14 0 0 0,12 3 0 0 0,1 23 0 0 0,-7 33 0 0 0,-10 36 0 0 0,-10 29 0 0 0,-8 21 0 0 0,-2 14 0 0 0,-1 6 0 0 0,1 4 0 0 0,2-1 0 0 0,2-4 0 0 0,2-4 0 0 0,2-3 0 0 0,-1 2 0 0 0,-3 5 0 0 0,-6 9 0 0 0,-5 8 0 0 0,-6 10 0 0 0,-4 8 0 0 0,-2 7 0 0 0,-2 7 0 0 0,1 4 0 0 0,4 4 0 0 0,4 5 0 0 0,4 3 0 0 0,5 5 0 0 0,7 6 0 0 0,8 9 0 0 0,13 14 0 0 0,7 14 0 0 0,5 13 0 0 0,1 11 0 0 0,-2 6 0 0 0,-3 3 0 0 0,-4-2 0 0 0,-3-4 0 0 0,-1-2 0 0 0,-4-7 0 0 0,-7-6 0 0 0,-8-9 0 0 0,-10-8 0 0 0,-8-7 0 0 0,-7-2 0 0 0,-5-2 0 0 0,-3 1 0 0 0,-1 1 0 0 0,-2 1 0 0 0,-1 0 0 0 0,0 0 0 0 0,3 6 0 0 0,10 14 0 0 0,15 25 0 0 0,22 38 0 0 0,20 34 0 0 0,12 23 0 0 0,-1 3 0 0 0,-14-15 0 0 0,-19-25 0 0 0,-19-28 0 0 0,-17-25 0 0 0,-11-16 0 0 0,-8-12 0 0 0,-4-6 0 0 0,-3 0 0 0 0,-1 3 0 0 0,-3 4 0 0 0,-1 11 0 0 0,-2 14 0 0 0,-4 17 0 0 0,-2 16 0 0 0,-6 12 0 0 0,-6 5 0 0 0,-4 1 0 0 0,-6 0 0 0 0,-4-2 0 0 0,-2-5 0 0 0,-1-5 0 0 0,0-6 0 0 0,-1-6 0 0 0,-2-5 0 0 0,2-8 0 0 0,1-9 0 0 0,1-8 0 0 0,-1-8 0 0 0,-1-6 0 0 0,-3-5 0 0 0,-3-5 0 0 0,-3-3 0 0 0,-3-3 0 0 0,0-4 0 0 0,-1-2 0 0 0,-1-4 0 0 0,2-3 0 0 0,-2-2 0 0 0,-1-2 0 0 0,-1 0 0 0 0,-1-2 0 0 0,-1-2 0 0 0,0-1 0 0 0,-1-3 0 0 0,0-1 0 0 0,-2-3 0 0 0,-13-5 0 0 0,-29-3 0 0 0,-38-3 0 0 0,-34-3 0 0 0,-20 0 0 0 0,4-2 0 0 0,22 1 0 0 0,27-1 0 0 0,31 1 0 0 0,29 1 0 0 0,22 0 0 0 0,17 0 0 0 0,12 0 0 0 0,8 0 0 0 0,5-1 0 0 0,3 0 0 0 0,0 0 0 0 0,-1 0 0 0 0,0 0 0 0 0,0 0 0 0 0,-2 0 0 0 0,0 0 0 0 0,-1 0 0 0 0,1 0 0 0 0,-1 0 0 0 0,-2-2 0 0 0,-5-5 0 0 0,-6-5 0 0 0,-6-4 0 0 0,-4-2 0 0 0,-4-4 0 0 0,-4 0 0 0 0,0 0 0 0 0,2 3 0 0 0,3 2 0 0 0,5 4 0 0 0,3 3 0 0 0,-2-1 0 0 0,-13-5 0 0 0,-20-10 0 0 0,-23-11 0 0 0,-15-8 0 0 0,-5-3 0 0 0,6 1 0 0 0,13 7 0 0 0,16 6 0 0 0,12 7 0 0 0,12 3 0 0 0,5 0 0 0 0,2-5 0 0 0,-3-8 0 0 0,-5-13 0 0 0,-9-14 0 0 0,-5-8 0 0 0,0 0 0 0 0,5 7 0 0 0,6 9 0 0 0,8 10 0 0 0,3 2 0 0 0,0-5 0 0 0,-4-12 0 0 0,-5-21 0 0 0,-3-22 0 0 0,-3-16 0 0 0,2-10 0 0 0,4-2 0 0 0,8 7 0 0 0,7 9 0 0 0,8 11 0 0 0,8 9 0 0 0,8 7 0 0 0,7 1 0 0 0,11-8 0 0 0,14-20 0 0 0,15-28 0 0 0,15-32 0 0 0,10-18 0 0 0,4 1 0 0 0,0 12 0 0 0,-5 25 0 0 0,-8 30 0 0 0,-11 28 0 0 0,-7 24 0 0 0,-7 20 0 0 0,-6 15 0 0 0,-1 9 0 0 0,2 2 0 0 0,6-1 0 0 0,9-4 0 0 0,11-1 0 0 0,11-4 0 0 0,14-1 0 0 0,15-2 0 0 0,12 2 0 0 0,2 5 0 0 0,-2 6 0 0 0,-4 4 0 0 0,-5 5 0 0 0,-7 3 0 0 0,-6 4 0 0 0,-6 3 0 0 0,-2 2 0 0 0,8 3 0 0 0,11 4 0 0 0,18 5 0 0 0,12 5 0 0 0,2 3 0 0 0,-5-1 0 0 0,-12 0 0 0 0,-16-1 0 0 0,-14-1 0 0 0,-11 2 0 0 0,-9 3 0 0 0,-6 4 0 0 0,0 6 0 0 0,9 11 0 0 0,18 17 0 0 0,23 17 0 0 0,18 12 0 0 0,6 6 0 0 0,-1 1 0 0 0,-4-5 0 0 0,-3-1 0 0 0,9 10 0 0 0,23 23 0 0 0,24 33 0 0 0,12 26 0 0 0,-9 4 0 0 0,-27-16 0 0 0,-34-28 0 0 0,-33-28 0 0 0,-27-25 0 0 0,-20-17 0 0 0,-8-1 0 0 0,7 28 0 0 0,18 55 0 0 0,19 57 0 0 0,8 33 0 0 0,-6 14 0 0 0,-14-5 0 0 0,-22-22 0 0 0,-23-31 0 0 0,-23-29 0 0 0,-25-20 0 0 0,-23-10 0 0 0,-25-1 0 0 0,-21-1 0 0 0,-30 9 0 0 0,-38 14 0 0 0,-51 17 0 0 0,-32 5 0 0 0,-2-12 0 0 0,22-25 0 0 0,40-30 0 0 0,40-29 0 0 0,35-24 0 0 0,21-20 0 0 0,-4-13 0 0 0,-32-11 0 0 0,-45-14 0 0 0,-39-14 0 0 0,-23-17 0 0 0,-2-15 0 0 0,8-11 0 0 0,11-8 0 0 0,15-4 0 0 0,15-2 0 0 0,5 0 0 0 0,-17-7 0 0 0,-33-11 0 0 0,-12-13 0 0 0,15-6 0 0 0,31 0 0 0 0,38 6 0 0 0,32-1 0 0 0,24-11 0 0 0,19-19 0 0 0,10-27 0 0 0,13-17 0 0 0,11-4 0 0 0,13 5 0 0 0,12 13 0 0 0,12 17 0 0 0,9 22 0 0 0,6 18 0 0 0,6 13 0 0 0,3 6 0 0 0,5 0 0 0 0,3-2 0 0 0,2-2 0 0 0,4-6 0 0 0,3-4 0 0 0,4-2 0 0 0,8-6 0 0 0,16-11 0 0 0,22-17 0 0 0,30-16 0 0 0,28-12 0 0 0,31-9 0 0 0,24-5 0 0 0,14 1 0 0 0,7 4 0 0 0,5 7 0 0 0,9 11 0 0 0,19 11 0 0 0,18 11 0 0 0,22 8 0 0 0,27 1 0 0 0,9 7 0 0 0,-22 12 0 0 0,-43 18 0 0 0,-53 21 0 0 0,-50 20 0 0 0,-35 16 0 0 0,-11 13 0 0 0,20 9 0 0 0,48 11 0 0 0,51 14 0 0 0,36 13 0 0 0,10 11 0 0 0,-19 4 0 0 0,-42 0 0 0 0,-46-1 0 0 0,-42-3 0 0 0,-35-2 0 0 0,-21 4 0 0 0,-14 8 0 0 0,-6 12 0 0 0,-5 15 0 0 0,-2 27 0 0 0,-7 41 0 0 0,-10 44 0 0 0,-15 41 0 0 0,-18 40 0 0 0,-35 40 0 0 0,-45 33 0 0 0,-49 30 0 0 0,-50 18 0 0 0,-42-2 0 0 0,-35-12 0 0 0,-8-33 0 0 0,17-50 0 0 0,40-62 0 0 0,48-61 0 0 0,46-52 0 0 0,39-43 0 0 0,28-29 0 0 0,19-17 0 0 0,10-10 0 0 0,3-4 0 0 0,-1 1 0 0 0,-5 1 0 0 0,-4 0 0 0 0,-6 1 0 0 0,-7 2 0 0 0,-9 0 0 0 0,-8 2 0 0 0,-7-1 0 0 0,-2-2 0 0 0,2-5 0 0 0,5-6 0 0 0,5-6 0 0 0,-2-9 0 0 0,-13-13 0 0 0,-25-16 0 0 0,-34-26 0 0 0,-25-26 0 0 0,-7-16 0 0 0,14-5 0 0 0,24 8 0 0 0,25 4 0 0 0,17 3 0 0 0,11-7 0 0 0,3-16 0 0 0,0-17 0 0 0,4-3 0 0 0,10 11 0 0 0,11 18 0 0 0,11 19 0 0 0,10 14 0 0 0,7 5 0 0 0,5-9 0 0 0,1-29 0 0 0,0-49 0 0 0,1-54 0 0 0,3-38 0 0 0,5-7 0 0 0,5 24 0 0 0,4 39 0 0 0,5 42 0 0 0,6 35 0 0 0,6 22 0 0 0,6 7 0 0 0,10-11 0 0 0,11-16 0 0 0,12-18 0 0 0,6-6 0 0 0,1 8 0 0 0,0 15 0 0 0,-3 20 0 0 0,1 17 0 0 0,3 17 0 0 0,4 13 0 0 0,9 8 0 0 0,19 3 0 0 0,25 1 0 0 0,26 3 0 0 0,32 7 0 0 0,31 11 0 0 0,25 11 0 0 0,6 13 0 0 0,-14 11 0 0 0,-33 3 0 0 0,-39 1 0 0 0,-40-2 0 0 0,-32-2 0 0 0,-24 1 0 0 0,-15-1 0 0 0,-8 4 0 0 0,-3 4 0 0 0,2 10 0 0 0,8 15 0 0 0,6 16 0 0 0,7 13 0 0 0,3 6 0 0 0,-2 1 0 0 0,-3 4 0 0 0,-1 7 0 0 0,1 26 0 0 0,-3 44 0 0 0,-6 49 0 0 0,-14 40 0 0 0,-14 23 0 0 0,-12-3 0 0 0,-11-25 0 0 0,-7-39 0 0 0,-3-44 0 0 0,-4-36 0 0 0,-2-26 0 0 0,-3-19 0 0 0,1-15 0 0 0,1-10 0 0 0,1-5 0 0 0,3-4 0 0 0,0 0 0 0 0,2 0 0 0 0,0 0 0 0 0,0 2 0 0 0,1 0 0 0 0,-1-1 0 0 0,0-4 0 0 0,-1-2 0 0 0,-3-3 0 0 0,-11 0 0 0 0,-14 1 0 0 0,-18-1 0 0 0,-15-2 0 0 0,-12-3 0 0 0,-7-3 0 0 0,-1-5 0 0 0,4-5 0 0 0,6-7 0 0 0,-6-7 0 0 0,-28-11 0 0 0,-51-22 0 0 0,-43-22 0 0 0,-22-19 0 0 0,10-6 0 0 0,27-2 0 0 0,41 4 0 0 0,37 3 0 0 0,27-6 0 0 0,14-19 0 0 0,1-34 0 0 0,-4-37 0 0 0,-1-27 0 0 0,5-2 0 0 0,9 8 0 0 0,12 19 0 0 0,12 21 0 0 0,12 20 0 0 0,8 11 0 0 0,4 1 0 0 0,3-13 0 0 0,4-20 0 0 0,4-17 0 0 0,5-9 0 0 0,3 7 0 0 0,6 16 0 0 0,4 17 0 0 0,5 15 0 0 0,4 6 0 0 0,6-10 0 0 0,10-25 0 0 0,8-33 0 0 0,11-30 0 0 0,8-18 0 0 0,7-2 0 0 0,7 9 0 0 0,16 14 0 0 0,28 11 0 0 0,36 8 0 0 0,37 10 0 0 0,29 15 0 0 0,33 15 0 0 0,38 14 0 0 0,23 19 0 0 0,2 20 0 0 0,-13 21 0 0 0,-18 18 0 0 0,-11 18 0 0 0,-12 15 0 0 0,-23 14 0 0 0,-37 10 0 0 0,-41 7 0 0 0,-42 4 0 0 0,-33 1 0 0 0,-25 2 0 0 0,-19 2 0 0 0,-9 4 0 0 0,-5 12 0 0 0,5 27 0 0 0,5 44 0 0 0,7 60 0 0 0,1 56 0 0 0,-4 42 0 0 0,-7 12 0 0 0,-12-7 0 0 0,-14-21 0 0 0,-13-11 0 0 0,-11-5 0 0 0,-7 4 0 0 0,-4 7 0 0 0,-2 9 0 0 0,-3-1 0 0 0,0-14 0 0 0,-1-22 0 0 0,-2-21 0 0 0,-7-19 0 0 0,-3-20 0 0 0,-5-15 0 0 0,-7-4 0 0 0,-10 5 0 0 0,-7-1 0 0 0,0-5 0 0 0,4-14 0 0 0,8-17 0 0 0,8-16 0 0 0,7-14 0 0 0,4-11 0 0 0,5-9 0 0 0,3-8 0 0 0,2-5 0 0 0,3-4 0 0 0,2-3 0 0 0,-2-1 0 0 0,-3 0 0 0 0,-3 0 0 0 0,-9 1 0 0 0,-12 2 0 0 0,-16 2 0 0 0,-30 4 0 0 0,-40 2 0 0 0,-38-1 0 0 0,-12-8 0 0 0,10-10 0 0 0,25-13 0 0 0,31-11 0 0 0,28-12 0 0 0,12-12 0 0 0,-6-19 0 0 0,-35-27 0 0 0,-51-33 0 0 0,-49-33 0 0 0,-27-25 0 0 0,-5-20 0 0 0,8-21 0 0 0,17-22 0 0 0,24-29 0 0 0,31-20 0 0 0,37-2 0 0 0,38 18 0 0 0,35 28 0 0 0,29 24 0 0 0,20 17 0 0 0,10-1 0 0 0,7-8 0 0 0,2-13 0 0 0,3-15 0 0 0,4-10 0 0 0,6 5 0 0 0,7 12 0 0 0,8 19 0 0 0,3 27 0 0 0,2 26 0 0 0,3 21 0 0 0,2 16 0 0 0,2 9 0 0 0,6 1 0 0 0,7-1 0 0 0,8-2 0 0 0,19-7 0 0 0,29-10 0 0 0,40-7 0 0 0,33 0 0 0 0,10 14 0 0 0,2 19 0 0 0,-1 16 0 0 0,3 13 0 0 0,4 11 0 0 0,2 8 0 0 0,4 8 0 0 0,-3 11 0 0 0,-4 13 0 0 0,1 16 0 0 0,4 22 0 0 0,6 22 0 0 0,-4 20 0 0 0,-12 11 0 0 0,-27-2 0 0 0,-32-8 0 0 0,-32-12 0 0 0,-27-10 0 0 0,-19-7 0 0 0,-10 0 0 0 0,-4 6 0 0 0,2 8 0 0 0,6 9 0 0 0,6 11 0 0 0,4 7 0 0 0,-3 1 0 0 0,-4-2 0 0 0,-5-4 0 0 0,-6-1 0 0 0,-5 0 0 0 0,-6 2 0 0 0,-4 8 0 0 0,-1 13 0 0 0,-3 17 0 0 0,-3 5 0 0 0,-5-3 0 0 0,-4-13 0 0 0,-4-14 0 0 0,-5-12 0 0 0,-4-9 0 0 0,-3-5 0 0 0,-5 3 0 0 0,-9 15 0 0 0,-9 29 0 0 0,-12 26 0 0 0,-8 20 0 0 0,-3 9 0 0 0,0 0 0 0 0,3-12 0 0 0,4-18 0 0 0,3-18 0 0 0,2-14 0 0 0,-2-12 0 0 0,-1-11 0 0 0,-4-6 0 0 0,-1-6 0 0 0,-2-1 0 0 0,-4 0 0 0 0,-9 3 0 0 0,-18 10 0 0 0,-25 14 0 0 0,-29 14 0 0 0,-26 9 0 0 0,-11-2 0 0 0,6-12 0 0 0,21-21 0 0 0,29-22 0 0 0,25-21 0 0 0,23-16 0 0 0,15-13 0 0 0,9-9 0 0 0,1-9 0 0 0,-5-7 0 0 0,-12-7 0 0 0,-12-7 0 0 0,-10-7 0 0 0,-9-5 0 0 0,-11-10 0 0 0,-17-19 0 0 0,-39-41 0 0 0,-50-62 0 0 0,-57-90 0 0 0,-37-82 0 0 0,-1-49 0 0 0,29-10 0 0 0,48 26 0 0 0,51 39 0 0 0,52 46 0 0 0,44 45 0 0 0,35 32 0 0 0,23 22 0 0 0,15 8 0 0 0,8 5 0 0 0,4 4 0 0 0,4 8 0 0 0,4 12 0 0 0,3 18 0 0 0,3 22 0 0 0,1 20 0 0 0,2 15 0 0 0,4 12 0 0 0,7 5 0 0 0,14-5 0 0 0,19-12 0 0 0,31-15 0 0 0,42-10 0 0 0,47-7 0 0 0,42 3 0 0 0,21 13 0 0 0,-5 17 0 0 0,-28 20 0 0 0,-36 18 0 0 0,-28 12 0 0 0,-6 9 0 0 0,31 3 0 0 0,66 4 0 0 0,83 13 0 0 0,68 17 0 0 0,22 18 0 0 0,-20 12 0 0 0,-45 7 0 0 0,-61 1 0 0 0,-59-2 0 0 0,-59-7 0 0 0,-48-7 0 0 0,-38-5 0 0 0,-26-3 0 0 0,-16 0 0 0 0,-9 4 0 0 0,0 17 0 0 0,6 23 0 0 0,5 16 0 0 0,0 10 0 0 0,-1 2 0 0 0,-4-1 0 0 0,-6-8 0 0 0,-5-9 0 0 0,-7-9 0 0 0,-4-6 0 0 0,-4 0 0 0 0,-5 11 0 0 0,-3 16 0 0 0,-2 17 0 0 0,2 11 0 0 0,-1 3 0 0 0,0-5 0 0 0,0-8 0 0 0,-2-7 0 0 0,-4-3 0 0 0,-6 13 0 0 0,-12 33 0 0 0,-14 43 0 0 0,-14 36 0 0 0,-8 17 0 0 0,-2-4 0 0 0,3-21 0 0 0,4-31 0 0 0,8-37 0 0 0,5-33 0 0 0,6-26 0 0 0,1-17 0 0 0,0-7 0 0 0,-3-1 0 0 0,-3-1 0 0 0,-4 0 0 0 0,0-5 0 0 0,-1-4 0 0 0,-6-1 0 0 0,-9 5 0 0 0,-14 8 0 0 0,-20 10 0 0 0,-24 8 0 0 0,-31 7 0 0 0,-26 2 0 0 0,-12-6 0 0 0,2-13 0 0 0,21-19 0 0 0,27-20 0 0 0,29-19 0 0 0,24-13 0 0 0,19-11 0 0 0,13-7 0 0 0,5-5 0 0 0,2-4 0 0 0,-7-3 0 0 0,-12-5 0 0 0,-24-11 0 0 0,-30-18 0 0 0,-34-23 0 0 0,-33-26 0 0 0,-22-24 0 0 0,-5-19 0 0 0,10-2 0 0 0,28 11 0 0 0,34 19 0 0 0,35 22 0 0 0,29 17 0 0 0,20 14 0 0 0,14 8 0 0 0,8 1 0 0 0,2-9 0 0 0,-1-29 0 0 0,-2-38 0 0 0,3-36 0 0 0,9-28 0 0 0,12-8 0 0 0,13 6 0 0 0,10 18 0 0 0,9 24 0 0 0,8 24 0 0 0,5 18 0 0 0,4 11 0 0 0,5 7 0 0 0,3 3 0 0 0,7-8 0 0 0,12-17 0 0 0,19-30 0 0 0,26-40 0 0 0,28-36 0 0 0,19-18 0 0 0,6 1 0 0 0,-7 19 0 0 0,-16 31 0 0 0,-17 31 0 0 0,-20 27 0 0 0,-19 23 0 0 0,-18 21 0 0 0,-14 17 0 0 0,-11 11 0 0 0,-9 9 0 0 0,-7 7 0 0 0,-6 6 0 0 0,-2 4 0 0 0,-1 2 0 0 0,2 1 0 0 0,4 0 0 0 0,8-3 0 0 0,13-5 0 0 0,17-5 0 0 0,19-1 0 0 0,23 0 0 0 0,21 6 0 0 0,15 11 0 0 0,13 18 0 0 0,5 20 0 0 0,1 20 0 0 0,-2 19 0 0 0,-11 10 0 0 0,-18 4 0 0 0,-19-1 0 0 0,-18-7 0 0 0,-15-5 0 0 0,-11-5 0 0 0,-6-4 0 0 0,-4-2 0 0 0,0 1 0 0 0,-1 1 0 0 0,-4 0 0 0 0,-5-4 0 0 0,-6-1 0 0 0,-6-4 0 0 0,-4-2 0 0 0,-4 2 0 0 0,-3 3 0 0 0,-1 11 0 0 0,-3 15 0 0 0,-2 17 0 0 0,-3 11 0 0 0,-3 7 0 0 0,-4-3 0 0 0,-3-7 0 0 0,-5-9 0 0 0,-4-9 0 0 0,-2-4 0 0 0,-4 6 0 0 0,-2 13 0 0 0,-1 15 0 0 0,-2 10 0 0 0,-2 9 0 0 0,-1 5 0 0 0,1-3 0 0 0,1-6 0 0 0,2-7 0 0 0,4-13 0 0 0,2-11 0 0 0,3-12 0 0 0,3-6 0 0 0,2 5 0 0 0,0 16 0 0 0,-1 20 0 0 0,-3 17 0 0 0,-4 10 0 0 0,-4 3 0 0 0,-5-8 0 0 0,-4-14 0 0 0,-1-16 0 0 0,-1-17 0 0 0,0-13 0 0 0,-1-9 0 0 0,0-6 0 0 0,0-4 0 0 0,-1-3 0 0 0,2-3 0 0 0,-2 0 0 0 0,3 8 0 0 0,4 7 0 0 0,4 1 0 0 0,2-1 0 0 0,0-4 0 0 0,-1-4 0 0 0,-4-3 0 0 0,-4-3 0 0 0,-6-4 0 0 0,-3-2 0 0 0,-3-2 0 0 0,2-4 0 0 0,1-5 0 0 0,3-4 0 0 0,2-3 0 0 0,4-2 0 0 0,1-4 0 0 0,0-1 0 0 0,1-3 0 0 0,0-3 0 0 0,-1-2 0 0 0,-1-2 0 0 0,0-3 0 0 0,-3-2 0 0 0,-4-2 0 0 0,-9-4 0 0 0,-13-5 0 0 0,-13-5 0 0 0,-14-5 0 0 0,-5-3 0 0 0,3 1 0 0 0,10 2 0 0 0,12 3 0 0 0,12 4 0 0 0,8 2 0 0 0,7 2 0 0 0,6 1 0 0 0,5 2 0 0 0,5 1 0 0 0,1 1 0 0 0,1 0 0 0 0,-1-1 0 0 0,-5-3 0 0 0,-4-2 0 0 0,-4-5 0 0 0,-5-4 0 0 0,-2-3 0 0 0,2-1 0 0 0,2 1 0 0 0,5 2 0 0 0,1-1 0 0 0,-3-6 0 0 0,-8-17 0 0 0,-17-28 0 0 0,-17-36 0 0 0,-10-27 0 0 0,2-7 0 0 0,9 4 0 0 0,12 16 0 0 0,14 19 0 0 0,12 20 0 0 0,10 14 0 0 0,6 7 0 0 0,6-3 0 0 0,3-8 0 0 0,2-8 0 0 0,1-8 0 0 0,2 0 0 0 0,1 2 0 0 0,3 5 0 0 0,2 4 0 0 0,2 1 0 0 0,5-1 0 0 0,1-2 0 0 0,3 1 0 0 0,0 2 0 0 0,1 6 0 0 0,1 3 0 0 0,2 3 0 0 0,3 2 0 0 0,4 0 0 0 0,3 0 0 0 0,6 0 0 0 0,2 0 0 0 0,6 1 0 0 0,2 3 0 0 0,3 3 0 0 0,13-30 0 0 0,15-29 0 0 0,7 4 0 0 0,0 22 0 0 0,4 26 0 0 0,3 23 0 0 0,0 18 0 0 0,-2 1 0 0 0,9-18 0 0 0,20-37 0 0 0,22-42 0 0 0,10-30 0 0 0,-5-11 0 0 0,-15 8 0 0 0,-18 20 0 0 0,-19 23 0 0 0,-17 23 0 0 0,-14 21 0 0 0,-11 15 0 0 0,-10 15 0 0 0,-8 10 0 0 0,-8 8 0 0 0,-4 5 0 0 0,-5 5 0 0 0,-4 3 0 0 0,-1 1 0 0 0,1 1 0 0 0,3 0 0 0 0,3-1 0 0 0,5 1 0 0 0,5 1 0 0 0,4 2 0 0 0,2 1 0 0 0,-2 1 0 0 0,-2 1 0 0 0,0 1 0 0 0,6 6 0 0 0,10 10 0 0 0,17 19 0 0 0,16 24 0 0 0,13 25 0 0 0,1 17 0 0 0,-6 3 0 0 0,-11-6 0 0 0,-15-13 0 0 0,-13-13 0 0 0,-11-10 0 0 0,-8-5 0 0 0,-5 2 0 0 0,-1 7 0 0 0,-2 11 0 0 0,0 14 0 0 0,-2 14 0 0 0,-3 7 0 0 0,-1 1 0 0 0,-4-3 0 0 0,-3-8 0 0 0,-3-10 0 0 0,-2-8 0 0 0,-4-8 0 0 0,-2-5 0 0 0,-1-6 0 0 0,-1-3 0 0 0,0-5 0 0 0,-1-2 0 0 0,1-2 0 0 0,0 1 0 0 0,0 1 0 0 0,0 5 0 0 0,-2 5 0 0 0,-1 7 0 0 0,-3 8 0 0 0,-1 3 0 0 0,-1-3 0 0 0,-1-6 0 0 0,-2-5 0 0 0,-2-3 0 0 0,-5-1 0 0 0,-7 5 0 0 0,-9 7 0 0 0,-12 14 0 0 0,-18 21 0 0 0,-23 27 0 0 0,-19 25 0 0 0,-11 12 0 0 0,0-7 0 0 0,10-19 0 0 0,14-23 0 0 0,15-25 0 0 0,8-19 0 0 0,2-13 0 0 0,-2-9 0 0 0,-11-4 0 0 0,-22-1 0 0 0,-33 2 0 0 0,-39 3 0 0 0,-39-2 0 0 0,-15-5 0 0 0,9-8 0 0 0,26-11 0 0 0,47-11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1.xml"/><Relationship Id="rId9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Arne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358" y="2566868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Flickering Lights (2000) - IMDb">
            <a:extLst>
              <a:ext uri="{FF2B5EF4-FFF2-40B4-BE49-F238E27FC236}">
                <a16:creationId xmlns:a16="http://schemas.microsoft.com/office/drawing/2014/main" id="{A19040CF-D338-1BDD-8976-1C264EC4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" y="-11786"/>
            <a:ext cx="12217160" cy="6862313"/>
          </a:xfrm>
          <a:prstGeom prst="rect">
            <a:avLst/>
          </a:prstGeom>
        </p:spPr>
      </p:pic>
      <p:pic>
        <p:nvPicPr>
          <p:cNvPr id="5" name="Picture 4" descr="Blinkende lygter">
            <a:extLst>
              <a:ext uri="{FF2B5EF4-FFF2-40B4-BE49-F238E27FC236}">
                <a16:creationId xmlns:a16="http://schemas.microsoft.com/office/drawing/2014/main" id="{060638EA-906D-9F1E-8B0C-50A8399DD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" y="-8806"/>
            <a:ext cx="4876980" cy="684685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393C9C8-25A8-761B-4CD4-B27D5C8644A2}"/>
              </a:ext>
            </a:extLst>
          </p:cNvPr>
          <p:cNvSpPr/>
          <p:nvPr/>
        </p:nvSpPr>
        <p:spPr>
          <a:xfrm>
            <a:off x="9348030" y="5947417"/>
            <a:ext cx="2750349" cy="8077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10C9DFC-C2CD-E41C-6D09-0C8EDEC2F94E}"/>
              </a:ext>
            </a:extLst>
          </p:cNvPr>
          <p:cNvSpPr txBox="1"/>
          <p:nvPr/>
        </p:nvSpPr>
        <p:spPr>
          <a:xfrm>
            <a:off x="9453355" y="6030328"/>
            <a:ext cx="266057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 Gjort af: Villiam, </a:t>
            </a:r>
            <a:r>
              <a:rPr lang="da-DK" dirty="0" err="1">
                <a:solidFill>
                  <a:schemeClr val="bg1"/>
                </a:solidFill>
              </a:rPr>
              <a:t>Trúgvi</a:t>
            </a:r>
            <a:r>
              <a:rPr lang="da-DK" dirty="0">
                <a:solidFill>
                  <a:schemeClr val="bg1"/>
                </a:solidFill>
              </a:rPr>
              <a:t>, Jonna og Silja</a:t>
            </a:r>
          </a:p>
        </p:txBody>
      </p:sp>
      <p:sp>
        <p:nvSpPr>
          <p:cNvPr id="9" name="Rektangel: afrundede hjørner 8">
            <a:extLst>
              <a:ext uri="{FF2B5EF4-FFF2-40B4-BE49-F238E27FC236}">
                <a16:creationId xmlns:a16="http://schemas.microsoft.com/office/drawing/2014/main" id="{33872497-300C-1D4B-FD6E-A9FE573BD4D9}"/>
              </a:ext>
            </a:extLst>
          </p:cNvPr>
          <p:cNvSpPr/>
          <p:nvPr/>
        </p:nvSpPr>
        <p:spPr>
          <a:xfrm>
            <a:off x="2833702" y="4070682"/>
            <a:ext cx="5645419" cy="10604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dirty="0">
                <a:solidFill>
                  <a:schemeClr val="bg1"/>
                </a:solidFill>
              </a:rPr>
              <a:t>Blinkede Lygter: Analyse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2720F-0E1A-578C-881C-CEEF2AFB2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622430" cy="1440581"/>
          </a:xfrm>
        </p:spPr>
        <p:txBody>
          <a:bodyPr/>
          <a:lstStyle/>
          <a:p>
            <a:pPr algn="r"/>
            <a:r>
              <a:rPr lang="en-US" err="1"/>
              <a:t>Referatet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D6243-A41D-AB2B-4DFD-20FFE39AF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Fire </a:t>
            </a:r>
            <a:r>
              <a:rPr lang="en-US" err="1"/>
              <a:t>venner</a:t>
            </a:r>
            <a:r>
              <a:rPr lang="en-US"/>
              <a:t>,</a:t>
            </a:r>
          </a:p>
          <a:p>
            <a:r>
              <a:rPr lang="en-US"/>
              <a:t>De </a:t>
            </a:r>
            <a:r>
              <a:rPr lang="en-US" err="1"/>
              <a:t>skylder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mange </a:t>
            </a:r>
            <a:r>
              <a:rPr lang="en-US" err="1"/>
              <a:t>penge</a:t>
            </a:r>
            <a:r>
              <a:rPr lang="en-US"/>
              <a:t>.</a:t>
            </a:r>
          </a:p>
          <a:p>
            <a:r>
              <a:rPr lang="en-US" err="1"/>
              <a:t>Så</a:t>
            </a:r>
            <a:r>
              <a:rPr lang="en-US"/>
              <a:t> de </a:t>
            </a:r>
            <a:r>
              <a:rPr lang="en-US" err="1"/>
              <a:t>røvede</a:t>
            </a:r>
            <a:r>
              <a:rPr lang="en-US"/>
              <a:t> 4 </a:t>
            </a:r>
            <a:r>
              <a:rPr lang="en-US" err="1"/>
              <a:t>millioner</a:t>
            </a:r>
            <a:r>
              <a:rPr lang="en-US"/>
              <a:t> </a:t>
            </a:r>
            <a:r>
              <a:rPr lang="en-US" err="1"/>
              <a:t>kr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diplomat</a:t>
            </a:r>
          </a:p>
          <a:p>
            <a:r>
              <a:rPr lang="en-US"/>
              <a:t>De vælger at </a:t>
            </a:r>
            <a:r>
              <a:rPr lang="en-US" err="1"/>
              <a:t>køre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Barcelona</a:t>
            </a:r>
          </a:p>
          <a:p>
            <a:r>
              <a:rPr lang="en-US"/>
              <a:t>De </a:t>
            </a:r>
            <a:r>
              <a:rPr lang="en-US" err="1"/>
              <a:t>bliver</a:t>
            </a:r>
            <a:r>
              <a:rPr lang="en-US"/>
              <a:t> fast I Jylland</a:t>
            </a:r>
          </a:p>
          <a:p>
            <a:r>
              <a:rPr lang="en-US"/>
              <a:t>De </a:t>
            </a:r>
            <a:r>
              <a:rPr lang="en-US" err="1"/>
              <a:t>opner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restaurant.</a:t>
            </a:r>
          </a:p>
        </p:txBody>
      </p:sp>
      <p:pic>
        <p:nvPicPr>
          <p:cNvPr id="4" name="Picture 3" descr="Blinkende lygter (2000) - Officiel trailer - YouTube">
            <a:extLst>
              <a:ext uri="{FF2B5EF4-FFF2-40B4-BE49-F238E27FC236}">
                <a16:creationId xmlns:a16="http://schemas.microsoft.com/office/drawing/2014/main" id="{C0376712-41AD-C62F-9B7E-74FF18C32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609" y="371656"/>
            <a:ext cx="4237726" cy="2376577"/>
          </a:xfrm>
          <a:prstGeom prst="rect">
            <a:avLst/>
          </a:prstGeom>
        </p:spPr>
      </p:pic>
      <p:pic>
        <p:nvPicPr>
          <p:cNvPr id="5" name="Picture 4" descr="Movie Script | Niche Film Farm">
            <a:extLst>
              <a:ext uri="{FF2B5EF4-FFF2-40B4-BE49-F238E27FC236}">
                <a16:creationId xmlns:a16="http://schemas.microsoft.com/office/drawing/2014/main" id="{F8A89631-EE17-9531-B673-3E1948E5A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698" y="3139835"/>
            <a:ext cx="3741168" cy="27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7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2CA6A-01E0-7F09-0C6F-D5AE27E48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</a:t>
            </a:r>
            <a:r>
              <a:rPr lang="en-US"/>
              <a:t> </a:t>
            </a:r>
            <a:r>
              <a:rPr lang="en-US" err="1"/>
              <a:t>forgår</a:t>
            </a:r>
            <a:r>
              <a:rPr lang="en-US"/>
              <a:t> </a:t>
            </a:r>
            <a:r>
              <a:rPr lang="en-US" err="1"/>
              <a:t>handlingen</a:t>
            </a:r>
            <a:r>
              <a:rPr lang="en-US"/>
              <a:t>? </a:t>
            </a:r>
            <a:r>
              <a:rPr lang="en-US" err="1"/>
              <a:t>Årstal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E7D3B-96EE-A2DC-030F-84C84729A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 Danmark</a:t>
            </a:r>
          </a:p>
          <a:p>
            <a:r>
              <a:rPr lang="en-US" dirty="0"/>
              <a:t>Restaurant </a:t>
            </a:r>
            <a:r>
              <a:rPr lang="en-US" dirty="0" err="1"/>
              <a:t>midt</a:t>
            </a:r>
            <a:r>
              <a:rPr lang="en-US" dirty="0"/>
              <a:t> </a:t>
            </a:r>
            <a:r>
              <a:rPr lang="en-US" dirty="0" err="1"/>
              <a:t>inde</a:t>
            </a:r>
            <a:r>
              <a:rPr lang="en-US" dirty="0"/>
              <a:t> I  </a:t>
            </a:r>
            <a:r>
              <a:rPr lang="en-US" dirty="0" err="1"/>
              <a:t>skoven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hedder</a:t>
            </a:r>
            <a:r>
              <a:rPr lang="en-US" dirty="0"/>
              <a:t> </a:t>
            </a:r>
            <a:r>
              <a:rPr lang="en-US" dirty="0" err="1"/>
              <a:t>blinkeder</a:t>
            </a:r>
            <a:r>
              <a:rPr lang="en-US" dirty="0"/>
              <a:t> </a:t>
            </a:r>
            <a:r>
              <a:rPr lang="en-US" dirty="0" err="1"/>
              <a:t>lygter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Aptos"/>
              </a:rPr>
              <a:t>Fredericia, </a:t>
            </a:r>
            <a:r>
              <a:rPr lang="en-US" dirty="0" err="1">
                <a:solidFill>
                  <a:srgbClr val="000000"/>
                </a:solidFill>
                <a:latin typeface="Aptos"/>
              </a:rPr>
              <a:t>Østjylland</a:t>
            </a:r>
            <a:endParaRPr lang="en-US" dirty="0" err="1"/>
          </a:p>
          <a:p>
            <a:endParaRPr lang="en-US"/>
          </a:p>
          <a:p>
            <a:r>
              <a:rPr lang="en-US" dirty="0" err="1"/>
              <a:t>Historien</a:t>
            </a:r>
            <a:r>
              <a:rPr lang="en-US" dirty="0"/>
              <a:t> </a:t>
            </a:r>
            <a:r>
              <a:rPr lang="en-US" dirty="0" err="1"/>
              <a:t>forgår</a:t>
            </a:r>
            <a:r>
              <a:rPr lang="en-US" dirty="0"/>
              <a:t> I </a:t>
            </a:r>
            <a:r>
              <a:rPr lang="en-US" dirty="0" err="1"/>
              <a:t>fortiden</a:t>
            </a:r>
            <a:r>
              <a:rPr lang="en-US" dirty="0"/>
              <a:t>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Billede 3" descr="Et billede, der indeholder kort, tekst, atlas&#10;&#10;AI-genereret indhold kan være ukorrekt.">
            <a:extLst>
              <a:ext uri="{FF2B5EF4-FFF2-40B4-BE49-F238E27FC236}">
                <a16:creationId xmlns:a16="http://schemas.microsoft.com/office/drawing/2014/main" id="{ECE0C457-C458-8763-20F6-59DCF69B2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270" y="-1"/>
            <a:ext cx="6565748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4F961784-6D95-C75F-69B3-6E2B92F147BD}"/>
                  </a:ext>
                </a:extLst>
              </p14:cNvPr>
              <p14:cNvContentPartPr/>
              <p14:nvPr/>
            </p14:nvContentPartPr>
            <p14:xfrm>
              <a:off x="7498479" y="4601054"/>
              <a:ext cx="272770" cy="23163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4F961784-6D95-C75F-69B3-6E2B92F147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80510" y="4583098"/>
                <a:ext cx="308349" cy="267183"/>
              </a:xfrm>
              <a:prstGeom prst="rect">
                <a:avLst/>
              </a:prstGeom>
            </p:spPr>
          </p:pic>
        </mc:Fallback>
      </mc:AlternateContent>
      <p:sp>
        <p:nvSpPr>
          <p:cNvPr id="6" name="Pil: højre 5">
            <a:extLst>
              <a:ext uri="{FF2B5EF4-FFF2-40B4-BE49-F238E27FC236}">
                <a16:creationId xmlns:a16="http://schemas.microsoft.com/office/drawing/2014/main" id="{6D145A7E-736A-A293-CEAB-57D350B4FF09}"/>
              </a:ext>
            </a:extLst>
          </p:cNvPr>
          <p:cNvSpPr/>
          <p:nvPr/>
        </p:nvSpPr>
        <p:spPr>
          <a:xfrm rot="2640000">
            <a:off x="6751529" y="4101515"/>
            <a:ext cx="772024" cy="46121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287E7F2F-57DD-0E48-90FF-047C14B8F4AD}"/>
              </a:ext>
            </a:extLst>
          </p:cNvPr>
          <p:cNvSpPr/>
          <p:nvPr/>
        </p:nvSpPr>
        <p:spPr>
          <a:xfrm rot="-3060000">
            <a:off x="6837946" y="5003132"/>
            <a:ext cx="681789" cy="50131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il: højre 7">
            <a:extLst>
              <a:ext uri="{FF2B5EF4-FFF2-40B4-BE49-F238E27FC236}">
                <a16:creationId xmlns:a16="http://schemas.microsoft.com/office/drawing/2014/main" id="{CDF73FAE-649B-B131-A559-C53A1AA276CE}"/>
              </a:ext>
            </a:extLst>
          </p:cNvPr>
          <p:cNvSpPr/>
          <p:nvPr/>
        </p:nvSpPr>
        <p:spPr>
          <a:xfrm rot="7440000">
            <a:off x="7723010" y="3895842"/>
            <a:ext cx="651710" cy="56147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Pil: højre 8">
            <a:extLst>
              <a:ext uri="{FF2B5EF4-FFF2-40B4-BE49-F238E27FC236}">
                <a16:creationId xmlns:a16="http://schemas.microsoft.com/office/drawing/2014/main" id="{0EF8D549-F284-7542-2A48-51BAA6D29CB5}"/>
              </a:ext>
            </a:extLst>
          </p:cNvPr>
          <p:cNvSpPr/>
          <p:nvPr/>
        </p:nvSpPr>
        <p:spPr>
          <a:xfrm rot="12900000">
            <a:off x="7691416" y="4865136"/>
            <a:ext cx="661736" cy="41107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362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D2A9B-1AFB-9EF9-7469-4E8845AC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Hvordan</a:t>
            </a:r>
            <a:r>
              <a:rPr lang="en-US"/>
              <a:t> er </a:t>
            </a:r>
            <a:r>
              <a:rPr lang="en-US" err="1"/>
              <a:t>spændingen</a:t>
            </a:r>
            <a:r>
              <a:rPr lang="en-US"/>
              <a:t> I </a:t>
            </a:r>
            <a:r>
              <a:rPr lang="en-US" err="1"/>
              <a:t>filmen</a:t>
            </a:r>
            <a:r>
              <a:rPr lang="en-US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3953B-9C2B-15AA-74EE-5FCA33E41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Når de </a:t>
            </a:r>
            <a:r>
              <a:rPr lang="en-US" err="1"/>
              <a:t>stjæler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diplomat</a:t>
            </a:r>
          </a:p>
          <a:p>
            <a:r>
              <a:rPr lang="en-US"/>
              <a:t>Når </a:t>
            </a:r>
            <a:r>
              <a:rPr lang="en-US" err="1"/>
              <a:t>færingerne</a:t>
            </a:r>
            <a:r>
              <a:rPr lang="en-US"/>
              <a:t> </a:t>
            </a:r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restuanten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skyder</a:t>
            </a:r>
            <a:endParaRPr lang="en-US"/>
          </a:p>
          <a:p>
            <a:r>
              <a:rPr lang="en-US"/>
              <a:t>Når vi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drengernes</a:t>
            </a:r>
            <a:r>
              <a:rPr lang="en-US"/>
              <a:t> </a:t>
            </a:r>
            <a:r>
              <a:rPr lang="en-US" err="1"/>
              <a:t>barndom</a:t>
            </a:r>
            <a:endParaRPr lang="en-US" dirty="0"/>
          </a:p>
          <a:p>
            <a:r>
              <a:rPr lang="en-US"/>
              <a:t>Når de </a:t>
            </a:r>
            <a:r>
              <a:rPr lang="en-US" dirty="0"/>
              <a:t>slog</a:t>
            </a:r>
            <a:r>
              <a:rPr lang="en-US"/>
              <a:t> </a:t>
            </a:r>
            <a:r>
              <a:rPr lang="en-US" err="1"/>
              <a:t>lastbilschafføren</a:t>
            </a:r>
            <a:r>
              <a:rPr lang="en-US"/>
              <a:t> </a:t>
            </a:r>
            <a:r>
              <a:rPr lang="en-US" err="1"/>
              <a:t>ihjel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0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et bedste fra Blinkende Lygter - YouTube">
            <a:extLst>
              <a:ext uri="{FF2B5EF4-FFF2-40B4-BE49-F238E27FC236}">
                <a16:creationId xmlns:a16="http://schemas.microsoft.com/office/drawing/2014/main" id="{44B6F297-B02A-AFF3-79B7-3803FE23E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9" y="-4272232"/>
            <a:ext cx="12193258" cy="1341838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223603-727E-B215-ED37-1A30C2D17056}"/>
              </a:ext>
            </a:extLst>
          </p:cNvPr>
          <p:cNvSpPr/>
          <p:nvPr/>
        </p:nvSpPr>
        <p:spPr>
          <a:xfrm>
            <a:off x="513521" y="1938130"/>
            <a:ext cx="6642652" cy="3429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FA723-DC3B-C36A-6865-A29443833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Arne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039A-BAEC-27AE-ED26-CF40F96B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solidFill>
                  <a:schemeClr val="bg1"/>
                </a:solidFill>
              </a:rPr>
              <a:t>Han er </a:t>
            </a:r>
            <a:r>
              <a:rPr lang="en-US" sz="2200" err="1">
                <a:solidFill>
                  <a:schemeClr val="bg1"/>
                </a:solidFill>
              </a:rPr>
              <a:t>bestevenner</a:t>
            </a:r>
            <a:r>
              <a:rPr lang="en-US" sz="2200">
                <a:solidFill>
                  <a:schemeClr val="bg1"/>
                </a:solidFill>
              </a:rPr>
              <a:t> med Thorkild (</a:t>
            </a:r>
            <a:r>
              <a:rPr lang="en-US" sz="2200" err="1">
                <a:solidFill>
                  <a:schemeClr val="bg1"/>
                </a:solidFill>
              </a:rPr>
              <a:t>hovedpersonen</a:t>
            </a:r>
            <a:r>
              <a:rPr lang="en-US" sz="2200">
                <a:solidFill>
                  <a:schemeClr val="bg1"/>
                </a:solidFill>
              </a:rPr>
              <a:t>) I </a:t>
            </a:r>
            <a:r>
              <a:rPr lang="en-US" sz="2200" err="1">
                <a:solidFill>
                  <a:schemeClr val="bg1"/>
                </a:solidFill>
              </a:rPr>
              <a:t>filmen</a:t>
            </a:r>
            <a:r>
              <a:rPr lang="en-US" sz="2200">
                <a:solidFill>
                  <a:schemeClr val="bg1"/>
                </a:solidFill>
              </a:rPr>
              <a:t> :D</a:t>
            </a:r>
          </a:p>
          <a:p>
            <a:r>
              <a:rPr lang="en-US" sz="2200">
                <a:solidFill>
                  <a:schemeClr val="bg1"/>
                </a:solidFill>
              </a:rPr>
              <a:t>Han er den med </a:t>
            </a:r>
            <a:r>
              <a:rPr lang="en-US" sz="2200" err="1">
                <a:solidFill>
                  <a:schemeClr val="bg1"/>
                </a:solidFill>
              </a:rPr>
              <a:t>en</a:t>
            </a:r>
            <a:r>
              <a:rPr lang="en-US" sz="2200">
                <a:solidFill>
                  <a:schemeClr val="bg1"/>
                </a:solidFill>
              </a:rPr>
              <a:t> </a:t>
            </a:r>
            <a:r>
              <a:rPr lang="en-US" sz="2200">
                <a:solidFill>
                  <a:schemeClr val="bg1"/>
                </a:solidFill>
                <a:latin typeface="Aptos"/>
                <a:ea typeface="Roboto"/>
                <a:cs typeface="Roboto"/>
              </a:rPr>
              <a:t>moustache </a:t>
            </a:r>
            <a:r>
              <a:rPr lang="en-US" sz="220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og</a:t>
            </a:r>
            <a:r>
              <a:rPr lang="en-US" sz="2200">
                <a:solidFill>
                  <a:schemeClr val="bg1"/>
                </a:solidFill>
                <a:latin typeface="Aptos"/>
                <a:ea typeface="Roboto"/>
                <a:cs typeface="Roboto"/>
              </a:rPr>
              <a:t> er I </a:t>
            </a:r>
            <a:r>
              <a:rPr lang="en-US" sz="220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en</a:t>
            </a:r>
            <a:r>
              <a:rPr lang="en-US" sz="220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</a:t>
            </a:r>
            <a:r>
              <a:rPr lang="en-US" sz="220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hvid</a:t>
            </a:r>
            <a:r>
              <a:rPr lang="en-US" sz="2200">
                <a:solidFill>
                  <a:schemeClr val="bg1"/>
                </a:solidFill>
                <a:latin typeface="Aptos"/>
                <a:ea typeface="Roboto"/>
                <a:cs typeface="Roboto"/>
              </a:rPr>
              <a:t> T-shirt</a:t>
            </a:r>
            <a:endParaRPr lang="en-US" sz="2200">
              <a:solidFill>
                <a:schemeClr val="bg1"/>
              </a:solidFill>
              <a:latin typeface="Aptos"/>
            </a:endParaRPr>
          </a:p>
          <a:p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Han 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bliver</a:t>
            </a:r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 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læt</a:t>
            </a:r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 sur</a:t>
            </a:r>
          </a:p>
          <a:p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Og er 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lidt</a:t>
            </a:r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 trigger-happy</a:t>
            </a:r>
          </a:p>
          <a:p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Og 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han</a:t>
            </a:r>
            <a:r>
              <a:rPr lang="en-US" sz="2200">
                <a:solidFill>
                  <a:schemeClr val="bg1"/>
                </a:solidFill>
                <a:ea typeface="Roboto"/>
                <a:cs typeface="Roboto"/>
              </a:rPr>
              <a:t> </a:t>
            </a:r>
            <a:r>
              <a:rPr lang="en-US" sz="2200" dirty="0" err="1">
                <a:solidFill>
                  <a:schemeClr val="bg1"/>
                </a:solidFill>
                <a:ea typeface="Roboto"/>
                <a:cs typeface="Roboto"/>
              </a:rPr>
              <a:t>tænker</a:t>
            </a:r>
            <a:r>
              <a:rPr lang="en-US" sz="2200" dirty="0">
                <a:solidFill>
                  <a:schemeClr val="bg1"/>
                </a:solidFill>
                <a:ea typeface="Roboto"/>
                <a:cs typeface="Roboto"/>
              </a:rPr>
              <a:t> 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meget</a:t>
            </a:r>
            <a:r>
              <a:rPr lang="en-US" sz="2200" dirty="0">
                <a:solidFill>
                  <a:schemeClr val="bg1"/>
                </a:solidFill>
                <a:ea typeface="Roboto"/>
                <a:cs typeface="Roboto"/>
              </a:rPr>
              <a:t> </a:t>
            </a:r>
            <a:r>
              <a:rPr lang="en-US" sz="2200" dirty="0" err="1">
                <a:solidFill>
                  <a:schemeClr val="bg1"/>
                </a:solidFill>
                <a:ea typeface="Roboto"/>
                <a:cs typeface="Roboto"/>
              </a:rPr>
              <a:t>på</a:t>
            </a:r>
            <a:r>
              <a:rPr lang="en-US" sz="2200" dirty="0">
                <a:solidFill>
                  <a:schemeClr val="bg1"/>
                </a:solidFill>
                <a:ea typeface="Roboto"/>
                <a:cs typeface="Roboto"/>
              </a:rPr>
              <a:t> </a:t>
            </a:r>
            <a:r>
              <a:rPr lang="en-US" sz="2200" err="1">
                <a:solidFill>
                  <a:schemeClr val="bg1"/>
                </a:solidFill>
                <a:ea typeface="Roboto"/>
                <a:cs typeface="Roboto"/>
              </a:rPr>
              <a:t>våben</a:t>
            </a:r>
          </a:p>
          <a:p>
            <a:r>
              <a:rPr lang="en-US" sz="2200">
                <a:solidFill>
                  <a:schemeClr val="bg1"/>
                </a:solidFill>
              </a:rPr>
              <a:t>Arne er </a:t>
            </a:r>
            <a:r>
              <a:rPr lang="en-US" sz="2200" err="1">
                <a:solidFill>
                  <a:schemeClr val="bg1"/>
                </a:solidFill>
              </a:rPr>
              <a:t>spillet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af</a:t>
            </a:r>
            <a:r>
              <a:rPr lang="en-US" sz="2200">
                <a:solidFill>
                  <a:schemeClr val="bg1"/>
                </a:solidFill>
              </a:rPr>
              <a:t> Mads Mikkelsen, </a:t>
            </a:r>
            <a:r>
              <a:rPr lang="en-US" sz="2200" err="1">
                <a:solidFill>
                  <a:schemeClr val="bg1"/>
                </a:solidFill>
              </a:rPr>
              <a:t>som</a:t>
            </a:r>
            <a:r>
              <a:rPr lang="en-US" sz="2200">
                <a:solidFill>
                  <a:schemeClr val="bg1"/>
                </a:solidFill>
              </a:rPr>
              <a:t> er </a:t>
            </a:r>
            <a:r>
              <a:rPr lang="en-US" sz="2200" err="1">
                <a:solidFill>
                  <a:schemeClr val="bg1"/>
                </a:solidFill>
              </a:rPr>
              <a:t>en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kendt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skuespiller</a:t>
            </a:r>
            <a:r>
              <a:rPr lang="en-US" sz="2200">
                <a:solidFill>
                  <a:schemeClr val="bg1"/>
                </a:solidFill>
              </a:rPr>
              <a:t> I </a:t>
            </a:r>
            <a:r>
              <a:rPr lang="en-US" sz="2200" dirty="0">
                <a:solidFill>
                  <a:schemeClr val="bg1"/>
                </a:solidFill>
              </a:rPr>
              <a:t>Danmark</a:t>
            </a:r>
            <a:r>
              <a:rPr lang="en-US" sz="2200">
                <a:solidFill>
                  <a:schemeClr val="bg1"/>
                </a:solidFill>
              </a:rPr>
              <a:t>.</a:t>
            </a:r>
          </a:p>
          <a:p>
            <a:endParaRPr lang="en-US" sz="2200"/>
          </a:p>
        </p:txBody>
      </p:sp>
      <p:pic>
        <p:nvPicPr>
          <p:cNvPr id="4" name="Picture 3" descr="Flickering Lights (2000) - IMDb">
            <a:extLst>
              <a:ext uri="{FF2B5EF4-FFF2-40B4-BE49-F238E27FC236}">
                <a16:creationId xmlns:a16="http://schemas.microsoft.com/office/drawing/2014/main" id="{23773A4A-520E-F446-9A94-FE27865149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454" r="26491"/>
          <a:stretch>
            <a:fillRect/>
          </a:stretch>
        </p:blipFill>
        <p:spPr>
          <a:xfrm>
            <a:off x="7603771" y="2093976"/>
            <a:ext cx="3941064" cy="40965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6E70E78-3E08-448B-C675-92B01BD3FB60}"/>
                  </a:ext>
                </a:extLst>
              </p14:cNvPr>
              <p14:cNvContentPartPr/>
              <p14:nvPr/>
            </p14:nvContentPartPr>
            <p14:xfrm>
              <a:off x="7852624" y="2826621"/>
              <a:ext cx="1574934" cy="1550713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6E70E78-3E08-448B-C675-92B01BD3FB6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34629" y="2808623"/>
                <a:ext cx="1610564" cy="15863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118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78F0-384D-620B-5522-6F26DD44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r>
              <a:rPr lang="en-US" sz="4800"/>
              <a:t>Arne </a:t>
            </a:r>
            <a:r>
              <a:rPr lang="en-US" sz="4800" err="1"/>
              <a:t>oprindelseshistorie</a:t>
            </a:r>
            <a:endParaRPr lang="en-US" sz="480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49D6C08-ACAF-CF73-B12D-063625BB0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10690"/>
              </p:ext>
            </p:extLst>
          </p:nvPr>
        </p:nvGraphicFramePr>
        <p:xfrm>
          <a:off x="147466" y="227432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Film i Glostrup Bio">
            <a:extLst>
              <a:ext uri="{FF2B5EF4-FFF2-40B4-BE49-F238E27FC236}">
                <a16:creationId xmlns:a16="http://schemas.microsoft.com/office/drawing/2014/main" id="{A1B47652-95F5-8F35-5FBA-8D245F242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4491" y="-1214"/>
            <a:ext cx="4951547" cy="3167099"/>
          </a:xfrm>
          <a:prstGeom prst="rect">
            <a:avLst/>
          </a:prstGeom>
        </p:spPr>
      </p:pic>
      <p:pic>
        <p:nvPicPr>
          <p:cNvPr id="5" name="Picture 4" descr="Vi hulkede af grin': Dansk stjerneskuespiller hjemsøges stadig af ikonisk  scene | Film &amp; serier | DR">
            <a:extLst>
              <a:ext uri="{FF2B5EF4-FFF2-40B4-BE49-F238E27FC236}">
                <a16:creationId xmlns:a16="http://schemas.microsoft.com/office/drawing/2014/main" id="{7B1EED48-2877-4AA5-7AE6-22339DD2F2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921" y="-170965"/>
            <a:ext cx="2196610" cy="21966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DDF7B5A-E9A5-8E77-047B-33225FC5A6B1}"/>
                  </a:ext>
                </a:extLst>
              </p14:cNvPr>
              <p14:cNvContentPartPr/>
              <p14:nvPr/>
            </p14:nvContentPartPr>
            <p14:xfrm>
              <a:off x="7317728" y="-404994"/>
              <a:ext cx="2505358" cy="2668086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DDF7B5A-E9A5-8E77-047B-33225FC5A6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99730" y="-422990"/>
                <a:ext cx="2540995" cy="27037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225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9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1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3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5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2E16E6-ECEB-3731-A602-F104FA68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2500"/>
              <a:t>Personbeskrevelse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211F-A82A-0020-C7B4-0C501A6F2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Torkild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 (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ledern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, trauma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fra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barndom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Stefan(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stille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rolig)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Peter (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narkoman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, trauma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fra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barndom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Alfred 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og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 Karl </a:t>
            </a:r>
          </a:p>
          <a:p>
            <a:endParaRPr lang="en-US" sz="240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93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441E6-0E2A-6AB2-C979-D332B793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err="1">
                <a:solidFill>
                  <a:schemeClr val="bg1"/>
                </a:solidFill>
              </a:rPr>
              <a:t>Filmen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E4A64C7-60DF-A427-B886-41BBEB3AC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Filmen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var god</a:t>
            </a:r>
          </a:p>
          <a:p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Sjov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lidt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alpha val="80000"/>
                  </a:schemeClr>
                </a:solidFill>
              </a:rPr>
              <a:t>spændene</a:t>
            </a:r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US" sz="2400" dirty="0">
              <a:solidFill>
                <a:srgbClr val="FFFFFF">
                  <a:alpha val="80000"/>
                </a:srgbClr>
              </a:solidFill>
            </a:endParaRPr>
          </a:p>
          <a:p>
            <a:endParaRPr lang="en-US" sz="2400" dirty="0">
              <a:solidFill>
                <a:srgbClr val="FFFFFF">
                  <a:alpha val="80000"/>
                </a:srgbClr>
              </a:solidFill>
            </a:endParaRPr>
          </a:p>
        </p:txBody>
      </p:sp>
      <p:pic>
        <p:nvPicPr>
          <p:cNvPr id="13" name="Pladsholder til indhold 12" descr="Se Blinkende lygter online - Viaplay">
            <a:extLst>
              <a:ext uri="{FF2B5EF4-FFF2-40B4-BE49-F238E27FC236}">
                <a16:creationId xmlns:a16="http://schemas.microsoft.com/office/drawing/2014/main" id="{A74861C1-38BE-A698-02E5-5E97EA5CE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936415"/>
            <a:ext cx="5260976" cy="294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0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31225-F6F8-2533-BF76-D893051D0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er færdige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8A0469-F0B6-4E7F-EA4E-37450DDE9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146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42688-C528-6635-1CAE-939C7B4F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Forfatter</a:t>
            </a:r>
            <a:r>
              <a:rPr lang="en-US"/>
              <a:t>, </a:t>
            </a:r>
            <a:r>
              <a:rPr lang="en-US" err="1"/>
              <a:t>instruktør</a:t>
            </a:r>
            <a:r>
              <a:rPr lang="en-US"/>
              <a:t>,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7A886-4895-18AB-018F-F788984E0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Forfatteren</a:t>
            </a:r>
            <a:r>
              <a:rPr lang="en-US"/>
              <a:t> </a:t>
            </a:r>
            <a:r>
              <a:rPr lang="en-US" err="1"/>
              <a:t>af</a:t>
            </a:r>
            <a:r>
              <a:rPr lang="en-US"/>
              <a:t> </a:t>
            </a:r>
            <a:r>
              <a:rPr lang="en-US" err="1"/>
              <a:t>bogen</a:t>
            </a:r>
            <a:r>
              <a:rPr lang="en-US"/>
              <a:t> er </a:t>
            </a:r>
            <a:r>
              <a:rPr lang="en-US" err="1"/>
              <a:t>tove</a:t>
            </a:r>
            <a:r>
              <a:rPr lang="en-US"/>
              <a:t> </a:t>
            </a:r>
            <a:r>
              <a:rPr lang="en-US" err="1"/>
              <a:t>ditlevsen</a:t>
            </a:r>
            <a:endParaRPr lang="en-US"/>
          </a:p>
          <a:p>
            <a:endParaRPr lang="en-US"/>
          </a:p>
          <a:p>
            <a:r>
              <a:rPr lang="en-US" err="1"/>
              <a:t>Intruktøren</a:t>
            </a:r>
            <a:r>
              <a:rPr lang="en-US"/>
              <a:t> </a:t>
            </a:r>
            <a:r>
              <a:rPr lang="en-US" err="1"/>
              <a:t>af</a:t>
            </a:r>
            <a:r>
              <a:rPr lang="en-US"/>
              <a:t> </a:t>
            </a:r>
            <a:r>
              <a:rPr lang="en-US" err="1"/>
              <a:t>filmen</a:t>
            </a:r>
            <a:r>
              <a:rPr lang="en-US"/>
              <a:t> </a:t>
            </a:r>
            <a:r>
              <a:rPr lang="en-US" err="1"/>
              <a:t>hedder</a:t>
            </a:r>
            <a:r>
              <a:rPr lang="en-US" dirty="0"/>
              <a:t> Anders Thomas Jensen</a:t>
            </a:r>
            <a:endParaRPr lang="en-US"/>
          </a:p>
          <a:p>
            <a:endParaRPr lang="en-US"/>
          </a:p>
          <a:p>
            <a:r>
              <a:rPr lang="en-US"/>
              <a:t>De </a:t>
            </a:r>
            <a:r>
              <a:rPr lang="en-US" err="1"/>
              <a:t>vigtigeste</a:t>
            </a:r>
            <a:r>
              <a:rPr lang="en-US"/>
              <a:t> </a:t>
            </a:r>
            <a:r>
              <a:rPr lang="en-US" err="1"/>
              <a:t>personer</a:t>
            </a:r>
            <a:r>
              <a:rPr lang="en-US"/>
              <a:t> I </a:t>
            </a:r>
            <a:r>
              <a:rPr lang="en-US" err="1"/>
              <a:t>filmen</a:t>
            </a:r>
            <a:r>
              <a:rPr lang="en-US"/>
              <a:t> er Stefan, Arne, Peter, Torkil, Karl, </a:t>
            </a:r>
            <a:r>
              <a:rPr lang="en-US" err="1"/>
              <a:t>færingen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Alfred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Billede 3" descr="Selvmordet som skrivekrise. Om Tove Ditlevsen | Litteratursiden">
            <a:extLst>
              <a:ext uri="{FF2B5EF4-FFF2-40B4-BE49-F238E27FC236}">
                <a16:creationId xmlns:a16="http://schemas.microsoft.com/office/drawing/2014/main" id="{E16B8972-BE2D-93EC-0A55-027D8C983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087" y="22492"/>
            <a:ext cx="2247441" cy="1690172"/>
          </a:xfrm>
          <a:prstGeom prst="rect">
            <a:avLst/>
          </a:prstGeom>
        </p:spPr>
      </p:pic>
      <p:sp>
        <p:nvSpPr>
          <p:cNvPr id="5" name="Pil: venstre 4">
            <a:extLst>
              <a:ext uri="{FF2B5EF4-FFF2-40B4-BE49-F238E27FC236}">
                <a16:creationId xmlns:a16="http://schemas.microsoft.com/office/drawing/2014/main" id="{37A325FD-1A6A-FD02-86DC-45712B1ADA67}"/>
              </a:ext>
            </a:extLst>
          </p:cNvPr>
          <p:cNvSpPr/>
          <p:nvPr/>
        </p:nvSpPr>
        <p:spPr>
          <a:xfrm rot="20160000">
            <a:off x="7079665" y="1100476"/>
            <a:ext cx="1042736" cy="91058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Billede 5" descr="309 Anders Thomas Jensen Photos &amp; High Res Pictures - Getty Images">
            <a:extLst>
              <a:ext uri="{FF2B5EF4-FFF2-40B4-BE49-F238E27FC236}">
                <a16:creationId xmlns:a16="http://schemas.microsoft.com/office/drawing/2014/main" id="{02C3AE81-BD86-5EC4-FDDF-EE5DFA8EF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887" y="1157000"/>
            <a:ext cx="1719550" cy="2579325"/>
          </a:xfrm>
          <a:prstGeom prst="rect">
            <a:avLst/>
          </a:prstGeom>
        </p:spPr>
      </p:pic>
      <p:sp>
        <p:nvSpPr>
          <p:cNvPr id="7" name="Pil: venstre 6">
            <a:extLst>
              <a:ext uri="{FF2B5EF4-FFF2-40B4-BE49-F238E27FC236}">
                <a16:creationId xmlns:a16="http://schemas.microsoft.com/office/drawing/2014/main" id="{278D4C8E-4017-1820-6DD0-BE7A5337AB1F}"/>
              </a:ext>
            </a:extLst>
          </p:cNvPr>
          <p:cNvSpPr/>
          <p:nvPr/>
        </p:nvSpPr>
        <p:spPr>
          <a:xfrm rot="21480000">
            <a:off x="9163689" y="2652018"/>
            <a:ext cx="1042736" cy="91058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 descr="Et billede, der indeholder tøj, person, menneske, fodtøj&#10;&#10;AI-genereret indhold kan være ukorrekt.">
            <a:extLst>
              <a:ext uri="{FF2B5EF4-FFF2-40B4-BE49-F238E27FC236}">
                <a16:creationId xmlns:a16="http://schemas.microsoft.com/office/drawing/2014/main" id="{B5E80A5B-6234-02D0-3998-0DB4102BA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301" y="4494997"/>
            <a:ext cx="3016096" cy="2265573"/>
          </a:xfrm>
          <a:prstGeom prst="rect">
            <a:avLst/>
          </a:prstGeom>
        </p:spPr>
      </p:pic>
      <p:pic>
        <p:nvPicPr>
          <p:cNvPr id="9" name="Billede 8" descr="De 10 bedste Anders Thomas Jensen-karakterer rangeret – fra Alfred Jæger  til Svend Sved / Rangering">
            <a:extLst>
              <a:ext uri="{FF2B5EF4-FFF2-40B4-BE49-F238E27FC236}">
                <a16:creationId xmlns:a16="http://schemas.microsoft.com/office/drawing/2014/main" id="{C1C54DF3-E3AD-8B0F-9A29-31365B5B8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780" y="5410659"/>
            <a:ext cx="2214850" cy="1242152"/>
          </a:xfrm>
          <a:prstGeom prst="rect">
            <a:avLst/>
          </a:prstGeom>
        </p:spPr>
      </p:pic>
      <p:pic>
        <p:nvPicPr>
          <p:cNvPr id="10" name="Billede 9" descr="Blinkende Lygter Memes - Carl😂 Se plakaten her: 👉  https://citatplakat.dk/det-meget-dyrt-saadan-noget/ | Facebook">
            <a:extLst>
              <a:ext uri="{FF2B5EF4-FFF2-40B4-BE49-F238E27FC236}">
                <a16:creationId xmlns:a16="http://schemas.microsoft.com/office/drawing/2014/main" id="{7FFC7450-2E55-ACC6-83B3-BAC52C733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9308" y="5149122"/>
            <a:ext cx="2017120" cy="15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3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284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Roboto</vt:lpstr>
      <vt:lpstr>office theme</vt:lpstr>
      <vt:lpstr>Arne</vt:lpstr>
      <vt:lpstr>Referatet</vt:lpstr>
      <vt:lpstr>Hvor forgår handlingen? Årstal?</vt:lpstr>
      <vt:lpstr>Hvordan er spændingen I filmen </vt:lpstr>
      <vt:lpstr>Arne</vt:lpstr>
      <vt:lpstr> Arne oprindelseshistorie</vt:lpstr>
      <vt:lpstr>Personbeskrevelse</vt:lpstr>
      <vt:lpstr>Filmen</vt:lpstr>
      <vt:lpstr>Vi er færdige</vt:lpstr>
      <vt:lpstr>Forfatter, instruktør,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Toftegaard</dc:creator>
  <cp:lastModifiedBy>Linda Toftegaard</cp:lastModifiedBy>
  <cp:revision>4</cp:revision>
  <dcterms:created xsi:type="dcterms:W3CDTF">2026-01-19T13:52:26Z</dcterms:created>
  <dcterms:modified xsi:type="dcterms:W3CDTF">2026-01-26T11:16:59Z</dcterms:modified>
</cp:coreProperties>
</file>