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63" r:id="rId3"/>
    <p:sldId id="258" r:id="rId4"/>
    <p:sldId id="262" r:id="rId5"/>
    <p:sldId id="264" r:id="rId6"/>
    <p:sldId id="265" r:id="rId7"/>
    <p:sldId id="267" r:id="rId8"/>
    <p:sldId id="266" r:id="rId9"/>
    <p:sldId id="268" r:id="rId10"/>
    <p:sldId id="269" r:id="rId11"/>
    <p:sldId id="271" r:id="rId12"/>
    <p:sldId id="272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596FF46-CBBB-3CDF-B9C5-00BD178451D3}" v="1851" dt="2025-02-21T08:33:47.074"/>
    <p1510:client id="{0C6EDF3F-B935-634A-04EC-24E944D2CD0A}" v="6" dt="2025-02-20T20:37:07.432"/>
    <p1510:client id="{76444E8B-93AD-A813-A601-49B3501319A2}" v="351" dt="2025-02-21T09:03:05.981"/>
    <p1510:client id="{7FDD0552-6907-C100-4A08-07B8AD2D668B}" v="78" dt="2025-02-20T12:33:14.133"/>
    <p1510:client id="{A64DDC71-58A2-797E-D14D-48BEEA5C7CFB}" v="295" dt="2025-02-21T09:11:16.165"/>
    <p1510:client id="{E1D0940B-A90D-937F-F0BF-EBD6DD6527CC}" v="469" dt="2025-02-21T09:11:33.180"/>
    <p1510:client id="{EA20F71B-6C3C-8814-F90E-D48D7863CCB1}" v="1654" dt="2025-02-21T09:07:19.516"/>
    <p1510:client id="{FE189EB3-2038-9C79-79B5-A1C7C8E7CAF8}" v="1240" dt="2025-02-20T13:23:41.84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45610A-17B4-4656-93CF-E1D9982860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2629" y="1371600"/>
            <a:ext cx="5935540" cy="2696866"/>
          </a:xfrm>
        </p:spPr>
        <p:txBody>
          <a:bodyPr anchor="t">
            <a:normAutofit/>
          </a:bodyPr>
          <a:lstStyle>
            <a:lvl1pPr algn="l"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51C80B-DFD6-415B-BA5B-E56E510CD1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2629" y="4584879"/>
            <a:ext cx="5935540" cy="1287887"/>
          </a:xfrm>
        </p:spPr>
        <p:txBody>
          <a:bodyPr anchor="b">
            <a:normAutofit/>
          </a:bodyPr>
          <a:lstStyle>
            <a:lvl1pPr marL="0" indent="0" algn="l">
              <a:lnSpc>
                <a:spcPct val="130000"/>
              </a:lnSpc>
              <a:buNone/>
              <a:defRPr sz="1800" b="1" cap="all" spc="300" baseline="0"/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A2065B-06FF-4991-9F8A-4BE25457B4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D83F1-BF6E-4A98-8153-BAC9ABDE7CE3}" type="datetimeFigureOut">
              <a:rPr lang="en-US" dirty="0"/>
              <a:t>2/26/2025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0DF2FA-C604-45D8-A633-11D3742EC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EE5DA9-2D04-4850-AB9F-BD35381650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dirty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93041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08B246-6A68-46BE-9DBD-614FA8CF4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E47706-8D18-4093-A7C1-F30D7543CE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C7C8FC-AAEA-4AB6-9DB5-2503F58F0E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76E92-E5C8-4FF8-B2BE-A516F6A1724E}" type="datetimeFigureOut">
              <a:rPr lang="en-US" dirty="0"/>
              <a:t>2/26/2025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B1616B-3F08-4869-A522-773C38940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030CE6-9124-4B3A-A912-AE16B5C340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dirty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1635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C78885-57B2-4930-BD7D-CBF916EDF1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629" y="1709738"/>
            <a:ext cx="9214884" cy="3159974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E495E4-2F8B-4CC7-88AC-A312067E60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2628" y="5018567"/>
            <a:ext cx="7907079" cy="1073889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585CC9-BAD3-4807-90BB-97DA2D6A6B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DB232-C681-46A2-B21F-2BD21E9CA134}" type="datetimeFigureOut">
              <a:rPr lang="en-US" dirty="0"/>
              <a:t>2/26/2025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108CEF-165F-4D7E-9666-5CD0156B4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0EBC3D-3277-4D34-9F67-71040C21E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dirty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7158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477A4-4D01-45B6-9563-0BF13BA72F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E17E00-96AC-45F0-82B2-9F601E9B93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14400" y="2849526"/>
            <a:ext cx="5105400" cy="32104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BA30CD-95C0-427B-A571-A7D8A53278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849526"/>
            <a:ext cx="5105400" cy="32104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F67CAC-53E4-44AF-BEAC-8FFB96F05A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BE26E-66F9-4E5F-9E07-CA7CDB200281}" type="datetimeFigureOut">
              <a:rPr lang="en-US" dirty="0"/>
              <a:t>2/26/2025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3D9F3A-E7F0-45E7-AFA8-0D4A669EC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5F008B-58BB-45FF-923F-5909DAB49D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dirty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675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97B549-9E51-42E0-992A-73E775957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628" y="1371599"/>
            <a:ext cx="10442760" cy="93975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1A5FDC-7C4B-45FB-8462-E2CE79919F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2628" y="2311353"/>
            <a:ext cx="5084947" cy="695372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D8B686-2E92-45B9-A3D7-9DCAA0C50B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12628" y="3006725"/>
            <a:ext cx="5084947" cy="31829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6ADB526-4A44-47B6-8D14-93202E590A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2311353"/>
            <a:ext cx="5183188" cy="695372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4177CA-5C13-4311-BFD3-B98FBD942D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3006725"/>
            <a:ext cx="5183188" cy="31829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DEA255A-4CB5-40CA-B756-1AA5E27C2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1A01C-F286-49E7-998E-3D5BB613F99A}" type="datetimeFigureOut">
              <a:rPr lang="en-US" dirty="0"/>
              <a:t>2/26/2025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F3072C4-10F1-49B8-B0BF-69204EDDCF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A5ACC97-44C1-4887-909B-E6732D3C1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dirty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96009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7D313-943A-47E0-8A7A-DFFBCC297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AC25A7-81C8-4AA1-AD9F-C78A451FDE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C2C0A-F771-42D9-AAB0-90C3A2B0FEAD}" type="datetimeFigureOut">
              <a:rPr lang="en-US" dirty="0"/>
              <a:t>2/26/2025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F54740-6022-46B2-9C55-B60E96516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9497C9-6B5E-46D6-8FE9-0A5E0CF7F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dirty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6525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2740D3C-270A-401A-810C-2F86BBBB87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2A270-409D-4410-9649-B7481576446C}" type="datetimeFigureOut">
              <a:rPr lang="en-US" dirty="0"/>
              <a:t>2/26/2025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DCBE9F8-1765-4F36-A4DE-1DB136025A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90CF9E-A6C6-4873-ADBE-7A2939319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dirty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59804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08CDF8-00AD-4441-A6D5-9D7A659EB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628" y="1463038"/>
            <a:ext cx="3859397" cy="1471548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C330AF-CB7E-420A-AE8A-E02E903258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3257AD-2422-4CDA-9C55-700F4B5BF2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12628" y="2934586"/>
            <a:ext cx="3859397" cy="293440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1B7454-C1CC-46F2-A6FB-1FE786C48F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00AA3-798A-4433-8927-6E115914B6EF}" type="datetimeFigureOut">
              <a:rPr lang="en-US" dirty="0"/>
              <a:t>2/26/2025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077DBE-6CC7-421B-AB5E-341E20BD92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6EAB8F-7526-4CDB-B782-FAD8B3E70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dirty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102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1647F-5A61-44C9-81DC-331C9AE5D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628" y="1463038"/>
            <a:ext cx="3859397" cy="1471548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1627A0F-F1B8-49BE-A0FF-7FE16E3BDCC1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6D1BD6-1519-4431-9FAF-7D4F412997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12628" y="2934586"/>
            <a:ext cx="3859397" cy="293440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A587A0-353B-42C2-BA96-B1ADEDF642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22871-0F85-43DC-99D7-CA8E7437E2EC}" type="datetimeFigureOut">
              <a:rPr lang="en-US" dirty="0"/>
              <a:t>2/26/2025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D5A88E-3957-4B76-B1BE-416402921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F7C5FD-E56A-4C66-8F23-087F95A2F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dirty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332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E4BB7-3F30-4C31-9BB2-8EC24FC0A1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CF4134-70F5-4EE6-88BE-49D129630C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9EABC7-C044-44DE-B303-55A0581DA1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BE5A2-57A1-4629-B29D-D386573AF9F3}" type="datetimeFigureOut">
              <a:rPr lang="en-US" dirty="0"/>
              <a:t>2/26/2025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4A63E1-5BC5-402E-9916-BAB84BCF0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EF915-AF64-4ECC-8B1A-B7E6A89B7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dirty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517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EB09414-2AA1-4D8E-A00A-C092FBC92D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198077" y="1401097"/>
            <a:ext cx="2155722" cy="477586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2C3A78-37C5-46D0-9DF4-CB78AF883C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401097"/>
            <a:ext cx="8232058" cy="477586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D8705E-925D-4F57-8268-107CE3CF4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72485-1B57-41B4-A998-97848CC136C2}" type="datetimeFigureOut">
              <a:rPr lang="en-US" dirty="0"/>
              <a:t>2/26/2025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FE207E-070D-4EC8-A44C-21F1815FDA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5D01D1-C266-4161-A820-C084B9801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dirty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05583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AB4E786-7636-4278-8595-D365D28A7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371601"/>
            <a:ext cx="10363200" cy="118757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740849-7059-4C70-992B-5304D2EE9B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399" y="2559171"/>
            <a:ext cx="10363200" cy="33826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9FEBF6-CEA6-4332-87B3-697807571C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1262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fld id="{E857DF4D-D974-434D-9D64-40B7405DF5F0}" type="datetimeFigureOut">
              <a:rPr lang="en-US" dirty="0"/>
              <a:t>2/26/2025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6BAF94-621C-43E1-BA0C-410A689903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767622" y="6356350"/>
            <a:ext cx="40403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7D19E5-9E16-48C9-AAE2-0C70679A8D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07995" y="6356350"/>
            <a:ext cx="7230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fld id="{70C12960-6E85-460F-B6E3-5B82CB31AF3D}" type="slidenum">
              <a:rPr lang="en-US" dirty="0"/>
              <a:t>‹nr.›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209B62C-3402-4623-9A7C-AA048B56F8C3}"/>
              </a:ext>
            </a:extLst>
          </p:cNvPr>
          <p:cNvCxnSpPr>
            <a:cxnSpLocks/>
          </p:cNvCxnSpPr>
          <p:nvPr/>
        </p:nvCxnSpPr>
        <p:spPr>
          <a:xfrm>
            <a:off x="990600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81708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hf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87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93776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51560" indent="-28575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160">
          <p15:clr>
            <a:srgbClr val="F26B43"/>
          </p15:clr>
        </p15:guide>
        <p15:guide id="4" pos="3840">
          <p15:clr>
            <a:srgbClr val="F26B43"/>
          </p15:clr>
        </p15:guide>
        <p15:guide id="5" pos="576">
          <p15:clr>
            <a:srgbClr val="F26B43"/>
          </p15:clr>
        </p15:guide>
        <p15:guide id="6" orient="horz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0E511B7-0E73-389F-EC88-CCC8EA6F93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7870" y="978408"/>
            <a:ext cx="6117661" cy="2334247"/>
          </a:xfrm>
        </p:spPr>
        <p:txBody>
          <a:bodyPr anchor="t">
            <a:normAutofit/>
          </a:bodyPr>
          <a:lstStyle/>
          <a:p>
            <a:r>
              <a:rPr lang="da-DK"/>
              <a:t>The Count Of Monte Cristo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0291EBE9-A0F9-4336-424E-5DAFAEC1D7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7870" y="4482450"/>
            <a:ext cx="6141545" cy="172402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a-DK" err="1"/>
              <a:t>Gjørt</a:t>
            </a:r>
            <a:r>
              <a:rPr lang="da-DK"/>
              <a:t> av: </a:t>
            </a:r>
            <a:r>
              <a:rPr lang="da-DK" err="1"/>
              <a:t>Silju</a:t>
            </a:r>
            <a:r>
              <a:rPr lang="da-DK"/>
              <a:t>, </a:t>
            </a:r>
            <a:r>
              <a:rPr lang="da-DK" err="1"/>
              <a:t>Sonju</a:t>
            </a:r>
            <a:r>
              <a:rPr lang="da-DK"/>
              <a:t>, </a:t>
            </a:r>
            <a:r>
              <a:rPr lang="da-DK" err="1"/>
              <a:t>Idu</a:t>
            </a:r>
            <a:r>
              <a:rPr lang="da-DK"/>
              <a:t>, Marius og Boas</a:t>
            </a:r>
          </a:p>
        </p:txBody>
      </p:sp>
      <p:pic>
        <p:nvPicPr>
          <p:cNvPr id="5" name="Billede 4" descr="Oxford Reading Tree TreeTops Greatest ...">
            <a:extLst>
              <a:ext uri="{FF2B5EF4-FFF2-40B4-BE49-F238E27FC236}">
                <a16:creationId xmlns:a16="http://schemas.microsoft.com/office/drawing/2014/main" id="{8D18C6A4-9B74-60E5-5CF6-39400E03E4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29011" y="657369"/>
            <a:ext cx="3507875" cy="5387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98269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1C5240E-32EC-3D0C-7327-DCDF02A3AF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/>
              <a:t>Title and Author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1729DE6-1FEF-B705-12AE-5513C9B5D0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da-DK" sz="3200">
                <a:latin typeface="Bierstadt"/>
              </a:rPr>
              <a:t>The </a:t>
            </a:r>
            <a:r>
              <a:rPr lang="da-DK" sz="3200" err="1">
                <a:latin typeface="Bierstadt"/>
              </a:rPr>
              <a:t>name</a:t>
            </a:r>
            <a:r>
              <a:rPr lang="da-DK" sz="3200">
                <a:latin typeface="Bierstadt"/>
              </a:rPr>
              <a:t> of the </a:t>
            </a:r>
            <a:r>
              <a:rPr lang="da-DK" sz="3200" err="1">
                <a:latin typeface="Bierstadt"/>
              </a:rPr>
              <a:t>novel</a:t>
            </a:r>
            <a:r>
              <a:rPr lang="da-DK" sz="3200">
                <a:latin typeface="Bierstadt"/>
              </a:rPr>
              <a:t> is The Count of Monte </a:t>
            </a:r>
            <a:r>
              <a:rPr lang="da-DK" sz="3200" err="1">
                <a:latin typeface="Bierstadt"/>
              </a:rPr>
              <a:t>Cristo</a:t>
            </a:r>
            <a:r>
              <a:rPr lang="da-DK" sz="3200">
                <a:latin typeface="Bierstadt"/>
              </a:rPr>
              <a:t>. It </a:t>
            </a:r>
            <a:r>
              <a:rPr lang="da-DK" sz="3200" err="1">
                <a:latin typeface="Bierstadt"/>
              </a:rPr>
              <a:t>was</a:t>
            </a:r>
            <a:r>
              <a:rPr lang="da-DK" sz="3200">
                <a:latin typeface="Bierstadt"/>
              </a:rPr>
              <a:t> </a:t>
            </a:r>
            <a:r>
              <a:rPr lang="da-DK" sz="3200" err="1">
                <a:latin typeface="Bierstadt"/>
              </a:rPr>
              <a:t>written</a:t>
            </a:r>
            <a:r>
              <a:rPr lang="da-DK" sz="3200">
                <a:latin typeface="Bierstadt"/>
              </a:rPr>
              <a:t> </a:t>
            </a:r>
            <a:r>
              <a:rPr lang="da-DK" sz="3200" err="1">
                <a:latin typeface="Bierstadt"/>
              </a:rPr>
              <a:t>January</a:t>
            </a:r>
            <a:r>
              <a:rPr lang="da-DK" sz="3200">
                <a:latin typeface="Bierstadt"/>
              </a:rPr>
              <a:t> 15th 1846 by Alexandre Dumas. Alexander dumas </a:t>
            </a:r>
            <a:r>
              <a:rPr lang="da-DK" sz="3200" err="1">
                <a:latin typeface="Bierstadt"/>
              </a:rPr>
              <a:t>was</a:t>
            </a:r>
            <a:r>
              <a:rPr lang="da-DK" sz="3200">
                <a:latin typeface="Bierstadt"/>
              </a:rPr>
              <a:t> </a:t>
            </a:r>
            <a:r>
              <a:rPr lang="da-DK" sz="3200" err="1">
                <a:latin typeface="Bierstadt"/>
              </a:rPr>
              <a:t>born</a:t>
            </a:r>
            <a:r>
              <a:rPr lang="da-DK" sz="3200">
                <a:latin typeface="Bierstadt"/>
              </a:rPr>
              <a:t> in </a:t>
            </a:r>
            <a:r>
              <a:rPr lang="da-DK" sz="3200" err="1">
                <a:latin typeface="Bierstadt"/>
              </a:rPr>
              <a:t>July</a:t>
            </a:r>
            <a:r>
              <a:rPr lang="da-DK" sz="3200">
                <a:latin typeface="Bierstadt"/>
              </a:rPr>
              <a:t> 24th 1802 and </a:t>
            </a:r>
            <a:r>
              <a:rPr lang="da-DK" sz="3200" err="1">
                <a:latin typeface="Bierstadt"/>
              </a:rPr>
              <a:t>died</a:t>
            </a:r>
            <a:r>
              <a:rPr lang="da-DK" sz="3200">
                <a:latin typeface="Bierstadt"/>
              </a:rPr>
              <a:t>  december 5th 1870. Alexandre </a:t>
            </a:r>
            <a:r>
              <a:rPr lang="da-DK" sz="3200" err="1">
                <a:latin typeface="Bierstadt"/>
              </a:rPr>
              <a:t>Dummas</a:t>
            </a:r>
            <a:r>
              <a:rPr lang="da-DK" sz="3200">
                <a:latin typeface="Bierstadt"/>
              </a:rPr>
              <a:t> has </a:t>
            </a:r>
            <a:r>
              <a:rPr lang="da-DK" sz="3200" err="1">
                <a:latin typeface="Bierstadt"/>
              </a:rPr>
              <a:t>also</a:t>
            </a:r>
            <a:r>
              <a:rPr lang="da-DK" sz="3200">
                <a:latin typeface="Bierstadt"/>
              </a:rPr>
              <a:t> </a:t>
            </a:r>
            <a:r>
              <a:rPr lang="da-DK" sz="3200" err="1">
                <a:latin typeface="Bierstadt"/>
              </a:rPr>
              <a:t>written</a:t>
            </a:r>
            <a:r>
              <a:rPr lang="da-DK" sz="3200">
                <a:latin typeface="Bierstadt"/>
              </a:rPr>
              <a:t> </a:t>
            </a:r>
            <a:r>
              <a:rPr lang="da-DK" sz="3200" err="1">
                <a:latin typeface="Bierstadt"/>
              </a:rPr>
              <a:t>other</a:t>
            </a:r>
            <a:r>
              <a:rPr lang="da-DK" sz="3200">
                <a:latin typeface="Bierstadt"/>
              </a:rPr>
              <a:t> </a:t>
            </a:r>
            <a:r>
              <a:rPr lang="da-DK" sz="3200" err="1">
                <a:latin typeface="Bierstadt"/>
              </a:rPr>
              <a:t>books</a:t>
            </a:r>
            <a:r>
              <a:rPr lang="da-DK" sz="3200">
                <a:latin typeface="Bierstadt"/>
              </a:rPr>
              <a:t> </a:t>
            </a:r>
            <a:r>
              <a:rPr lang="da-DK" sz="3200" err="1">
                <a:latin typeface="Bierstadt"/>
              </a:rPr>
              <a:t>than</a:t>
            </a:r>
            <a:r>
              <a:rPr lang="da-DK" sz="3200">
                <a:latin typeface="Bierstadt"/>
              </a:rPr>
              <a:t> "The Count Of Monte </a:t>
            </a:r>
            <a:r>
              <a:rPr lang="da-DK" sz="3200" err="1">
                <a:latin typeface="Bierstadt"/>
              </a:rPr>
              <a:t>Cristo</a:t>
            </a:r>
            <a:r>
              <a:rPr lang="da-DK" sz="3200">
                <a:latin typeface="Bierstadt"/>
              </a:rPr>
              <a:t>" fx The Three </a:t>
            </a:r>
            <a:r>
              <a:rPr lang="da-DK" sz="3200" err="1">
                <a:latin typeface="Bierstadt"/>
              </a:rPr>
              <a:t>Musketeers</a:t>
            </a:r>
            <a:r>
              <a:rPr lang="da-DK" sz="3200">
                <a:latin typeface="Bierstad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176575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67C10E2-F7E6-CC95-9827-66B9C53080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/>
              <a:t>Referat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04CCD6D-5EE6-3A4B-09B9-570530C361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399" y="1969699"/>
            <a:ext cx="10363200" cy="3382658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endParaRPr lang="da-DK"/>
          </a:p>
          <a:p>
            <a:endParaRPr lang="da-DK" sz="2400">
              <a:latin typeface="Calisto MT"/>
            </a:endParaRPr>
          </a:p>
          <a:p>
            <a:pPr marL="0" indent="0">
              <a:buNone/>
            </a:pPr>
            <a:r>
              <a:rPr lang="da-DK" sz="2400">
                <a:latin typeface="Calisto MT"/>
              </a:rPr>
              <a:t>The Count of Monte </a:t>
            </a:r>
            <a:r>
              <a:rPr lang="da-DK" sz="2400" err="1">
                <a:latin typeface="Calisto MT"/>
              </a:rPr>
              <a:t>Cristo</a:t>
            </a:r>
            <a:r>
              <a:rPr lang="da-DK" sz="2400">
                <a:latin typeface="Calisto MT"/>
              </a:rPr>
              <a:t> is the story of Edmond Dantes, </a:t>
            </a:r>
            <a:r>
              <a:rPr lang="da-DK" sz="2400" err="1">
                <a:latin typeface="Calisto MT"/>
              </a:rPr>
              <a:t>also</a:t>
            </a:r>
            <a:r>
              <a:rPr lang="da-DK" sz="2400">
                <a:latin typeface="Calisto MT"/>
              </a:rPr>
              <a:t> </a:t>
            </a:r>
            <a:r>
              <a:rPr lang="da-DK" sz="2400" err="1">
                <a:latin typeface="Calisto MT"/>
              </a:rPr>
              <a:t>known</a:t>
            </a:r>
            <a:r>
              <a:rPr lang="da-DK" sz="2400">
                <a:latin typeface="Calisto MT"/>
              </a:rPr>
              <a:t> as: The Count of Monte </a:t>
            </a:r>
            <a:r>
              <a:rPr lang="da-DK" sz="2400" err="1">
                <a:latin typeface="Calisto MT"/>
              </a:rPr>
              <a:t>Cristo</a:t>
            </a:r>
            <a:r>
              <a:rPr lang="da-DK" sz="2400">
                <a:latin typeface="Calisto MT"/>
              </a:rPr>
              <a:t>.</a:t>
            </a:r>
          </a:p>
          <a:p>
            <a:pPr marL="0" indent="0">
              <a:buNone/>
            </a:pPr>
            <a:r>
              <a:rPr lang="da-DK" sz="2400" err="1">
                <a:latin typeface="Calisto MT"/>
              </a:rPr>
              <a:t>After</a:t>
            </a:r>
            <a:r>
              <a:rPr lang="da-DK" sz="2400">
                <a:latin typeface="Calisto MT"/>
              </a:rPr>
              <a:t> </a:t>
            </a:r>
            <a:r>
              <a:rPr lang="da-DK" sz="2400" err="1">
                <a:latin typeface="Calisto MT"/>
              </a:rPr>
              <a:t>being</a:t>
            </a:r>
            <a:r>
              <a:rPr lang="da-DK" sz="2400">
                <a:latin typeface="Calisto MT"/>
              </a:rPr>
              <a:t> </a:t>
            </a:r>
            <a:r>
              <a:rPr lang="da-DK" sz="2400" err="1">
                <a:latin typeface="Calisto MT"/>
              </a:rPr>
              <a:t>imprisoned</a:t>
            </a:r>
            <a:r>
              <a:rPr lang="da-DK" sz="2400">
                <a:latin typeface="Calisto MT"/>
              </a:rPr>
              <a:t> and </a:t>
            </a:r>
            <a:r>
              <a:rPr lang="da-DK" sz="2400" err="1">
                <a:latin typeface="Calisto MT"/>
              </a:rPr>
              <a:t>escaping</a:t>
            </a:r>
            <a:r>
              <a:rPr lang="da-DK" sz="2400">
                <a:latin typeface="Calisto MT"/>
              </a:rPr>
              <a:t> the terrors of the Chateau </a:t>
            </a:r>
            <a:r>
              <a:rPr lang="da-DK" sz="2400" err="1">
                <a:latin typeface="Calisto MT"/>
              </a:rPr>
              <a:t>d'if</a:t>
            </a:r>
            <a:r>
              <a:rPr lang="da-DK" sz="2400">
                <a:latin typeface="Calisto MT"/>
              </a:rPr>
              <a:t>, he </a:t>
            </a:r>
            <a:r>
              <a:rPr lang="da-DK" sz="2400" err="1">
                <a:latin typeface="Calisto MT"/>
              </a:rPr>
              <a:t>gets</a:t>
            </a:r>
            <a:r>
              <a:rPr lang="da-DK" sz="2400">
                <a:latin typeface="Calisto MT"/>
              </a:rPr>
              <a:t> a new </a:t>
            </a:r>
            <a:r>
              <a:rPr lang="da-DK" sz="2400" err="1">
                <a:latin typeface="Calisto MT"/>
              </a:rPr>
              <a:t>identity</a:t>
            </a:r>
            <a:r>
              <a:rPr lang="da-DK" sz="2400">
                <a:latin typeface="Calisto MT"/>
              </a:rPr>
              <a:t> and </a:t>
            </a:r>
            <a:r>
              <a:rPr lang="da-DK" sz="2400" err="1">
                <a:latin typeface="Calisto MT"/>
              </a:rPr>
              <a:t>fabulous</a:t>
            </a:r>
            <a:r>
              <a:rPr lang="da-DK" sz="2400">
                <a:latin typeface="Calisto MT"/>
              </a:rPr>
              <a:t> </a:t>
            </a:r>
            <a:r>
              <a:rPr lang="da-DK" sz="2400" err="1">
                <a:latin typeface="Calisto MT"/>
              </a:rPr>
              <a:t>wealth</a:t>
            </a:r>
            <a:r>
              <a:rPr lang="da-DK" sz="2400">
                <a:latin typeface="Calisto MT"/>
              </a:rPr>
              <a:t>. But he has his mind set on </a:t>
            </a:r>
            <a:r>
              <a:rPr lang="da-DK" sz="2400" err="1">
                <a:latin typeface="Calisto MT"/>
              </a:rPr>
              <a:t>taking</a:t>
            </a:r>
            <a:r>
              <a:rPr lang="da-DK" sz="2400">
                <a:latin typeface="Calisto MT"/>
              </a:rPr>
              <a:t> </a:t>
            </a:r>
            <a:r>
              <a:rPr lang="da-DK" sz="2400" err="1">
                <a:latin typeface="Calisto MT"/>
              </a:rPr>
              <a:t>revenge</a:t>
            </a:r>
            <a:r>
              <a:rPr lang="da-DK" sz="2400">
                <a:latin typeface="Calisto MT"/>
              </a:rPr>
              <a:t> on </a:t>
            </a:r>
            <a:r>
              <a:rPr lang="da-DK" sz="2400" err="1">
                <a:latin typeface="Calisto MT"/>
              </a:rPr>
              <a:t>those</a:t>
            </a:r>
            <a:r>
              <a:rPr lang="da-DK" sz="2400">
                <a:latin typeface="Calisto MT"/>
              </a:rPr>
              <a:t> </a:t>
            </a:r>
            <a:r>
              <a:rPr lang="da-DK" sz="2400" err="1">
                <a:latin typeface="Calisto MT"/>
              </a:rPr>
              <a:t>who</a:t>
            </a:r>
            <a:r>
              <a:rPr lang="da-DK" sz="2400">
                <a:latin typeface="Calisto MT"/>
              </a:rPr>
              <a:t> had betrayed and </a:t>
            </a:r>
            <a:r>
              <a:rPr lang="da-DK" sz="2400" err="1">
                <a:latin typeface="Calisto MT"/>
              </a:rPr>
              <a:t>imprisoned</a:t>
            </a:r>
            <a:r>
              <a:rPr lang="da-DK" sz="2400">
                <a:latin typeface="Calisto MT"/>
              </a:rPr>
              <a:t> </a:t>
            </a:r>
            <a:r>
              <a:rPr lang="da-DK" sz="2400" err="1">
                <a:latin typeface="Calisto MT"/>
              </a:rPr>
              <a:t>him</a:t>
            </a:r>
            <a:r>
              <a:rPr lang="da-DK" sz="2400">
                <a:latin typeface="Calisto M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380377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FFE375D-9B90-205F-ADBB-15FE36AF9C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247" y="820257"/>
            <a:ext cx="5021182" cy="908869"/>
          </a:xfrm>
        </p:spPr>
        <p:txBody>
          <a:bodyPr>
            <a:normAutofit fontScale="90000"/>
          </a:bodyPr>
          <a:lstStyle/>
          <a:p>
            <a:r>
              <a:rPr lang="da-DK"/>
              <a:t>Personer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1B90093-695C-C4BE-07F1-69CB1165289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14400" y="1728092"/>
            <a:ext cx="5177286" cy="500764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a-DK"/>
              <a:t>The </a:t>
            </a:r>
            <a:r>
              <a:rPr lang="da-DK" err="1"/>
              <a:t>main</a:t>
            </a:r>
            <a:r>
              <a:rPr lang="da-DK"/>
              <a:t> </a:t>
            </a:r>
            <a:r>
              <a:rPr lang="da-DK" err="1"/>
              <a:t>character</a:t>
            </a:r>
            <a:r>
              <a:rPr lang="da-DK"/>
              <a:t> is Edmond Dantes and he had a </a:t>
            </a:r>
            <a:r>
              <a:rPr lang="da-DK" err="1"/>
              <a:t>fiancée</a:t>
            </a:r>
            <a:r>
              <a:rPr lang="da-DK"/>
              <a:t> </a:t>
            </a:r>
            <a:r>
              <a:rPr lang="da-DK" err="1"/>
              <a:t>called</a:t>
            </a:r>
            <a:r>
              <a:rPr lang="da-DK"/>
              <a:t> Mercedes. his </a:t>
            </a:r>
            <a:r>
              <a:rPr lang="da-DK" err="1"/>
              <a:t>father</a:t>
            </a:r>
            <a:r>
              <a:rPr lang="da-DK"/>
              <a:t> is Louis Dantes. Edmond </a:t>
            </a:r>
            <a:r>
              <a:rPr lang="da-DK" err="1"/>
              <a:t>was</a:t>
            </a:r>
            <a:r>
              <a:rPr lang="da-DK"/>
              <a:t> 19 </a:t>
            </a:r>
            <a:r>
              <a:rPr lang="da-DK" err="1"/>
              <a:t>when</a:t>
            </a:r>
            <a:r>
              <a:rPr lang="da-DK"/>
              <a:t> he </a:t>
            </a:r>
            <a:r>
              <a:rPr lang="da-DK" err="1"/>
              <a:t>went</a:t>
            </a:r>
            <a:r>
              <a:rPr lang="da-DK"/>
              <a:t> to </a:t>
            </a:r>
            <a:r>
              <a:rPr lang="da-DK" err="1"/>
              <a:t>jail</a:t>
            </a:r>
            <a:r>
              <a:rPr lang="da-DK"/>
              <a:t> for 14 </a:t>
            </a:r>
            <a:r>
              <a:rPr lang="da-DK" err="1"/>
              <a:t>years</a:t>
            </a:r>
            <a:r>
              <a:rPr lang="da-DK"/>
              <a:t> </a:t>
            </a:r>
          </a:p>
          <a:p>
            <a:r>
              <a:rPr lang="da-DK"/>
              <a:t>Edmond </a:t>
            </a:r>
            <a:r>
              <a:rPr lang="da-DK" err="1"/>
              <a:t>was</a:t>
            </a:r>
            <a:r>
              <a:rPr lang="da-DK"/>
              <a:t> </a:t>
            </a:r>
            <a:r>
              <a:rPr lang="da-DK" err="1"/>
              <a:t>also</a:t>
            </a:r>
            <a:r>
              <a:rPr lang="da-DK"/>
              <a:t> </a:t>
            </a:r>
            <a:r>
              <a:rPr lang="da-DK" err="1"/>
              <a:t>known</a:t>
            </a:r>
            <a:r>
              <a:rPr lang="da-DK"/>
              <a:t> as: Lord  </a:t>
            </a:r>
            <a:r>
              <a:rPr lang="da-DK" err="1"/>
              <a:t>Wilmore</a:t>
            </a:r>
            <a:r>
              <a:rPr lang="da-DK"/>
              <a:t>, Busoni, </a:t>
            </a:r>
            <a:r>
              <a:rPr lang="da-DK" err="1"/>
              <a:t>Sinbad</a:t>
            </a:r>
            <a:r>
              <a:rPr lang="da-DK"/>
              <a:t> the </a:t>
            </a:r>
            <a:r>
              <a:rPr lang="da-DK" err="1"/>
              <a:t>Sailor</a:t>
            </a:r>
            <a:r>
              <a:rPr lang="da-DK"/>
              <a:t> and The Count of Monte </a:t>
            </a:r>
            <a:r>
              <a:rPr lang="da-DK" err="1"/>
              <a:t>Cristo</a:t>
            </a:r>
            <a:r>
              <a:rPr lang="da-DK"/>
              <a:t>.</a:t>
            </a:r>
          </a:p>
          <a:p>
            <a:pPr marL="0" indent="0">
              <a:buNone/>
            </a:pPr>
            <a:endParaRPr lang="da-DK"/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9CA2B079-C4D2-0780-DF4F-3978D56CF3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00314" y="117828"/>
            <a:ext cx="5177286" cy="674731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1600" noProof="1"/>
              <a:t>The important bicharacters are Danglars, also known as Baron Danglars. He has a wife named Madame Danglars also known as Baroness Danglars.</a:t>
            </a:r>
            <a:endParaRPr lang="da-DK" sz="1600"/>
          </a:p>
          <a:p>
            <a:r>
              <a:rPr lang="en-US" sz="1600" noProof="1"/>
              <a:t> Monsieur Morrel is an employer of Edmond and he has a son named Maximilian Morrel.</a:t>
            </a:r>
            <a:endParaRPr lang="en-US"/>
          </a:p>
          <a:p>
            <a:r>
              <a:rPr lang="en-US" sz="1600" noProof="1"/>
              <a:t> Louis Dantes is the father of Edmond.</a:t>
            </a:r>
          </a:p>
          <a:p>
            <a:r>
              <a:rPr lang="en-US" sz="1600" noProof="1"/>
              <a:t> Gaspard Caderousse, later an innkeeper,</a:t>
            </a:r>
            <a:endParaRPr lang="en-US"/>
          </a:p>
          <a:p>
            <a:r>
              <a:rPr lang="en-US" sz="1600" noProof="1"/>
              <a:t> Mercedes was engaged to Edmond but later on she married Fernand who is also known as her cousin they had a kid named Albert de Morcerf.</a:t>
            </a:r>
            <a:endParaRPr lang="en-US"/>
          </a:p>
          <a:p>
            <a:r>
              <a:rPr lang="en-US" sz="1600" noProof="1"/>
              <a:t> Monsieur de Villefort  has a daughter named Valentine de Villefort he also has a wife named Madame de Villefort. His father was Noirtier.</a:t>
            </a:r>
            <a:endParaRPr lang="en-US"/>
          </a:p>
          <a:p>
            <a:r>
              <a:rPr lang="en-US" sz="1600" noProof="1"/>
              <a:t> Faria is a prisoner in the Chateau d`If,</a:t>
            </a:r>
            <a:endParaRPr lang="en-US"/>
          </a:p>
          <a:p>
            <a:r>
              <a:rPr lang="en-US" sz="1600" noProof="1"/>
              <a:t> Jacopo is a sailor who saved Edmonds life, </a:t>
            </a:r>
            <a:endParaRPr lang="en-US"/>
          </a:p>
          <a:p>
            <a:r>
              <a:rPr lang="en-US" sz="1600" noProof="1"/>
              <a:t>Franz was engaged to Valentine de Villefort and a wealthy friend of Albert de Morcerf, </a:t>
            </a:r>
            <a:endParaRPr lang="en-US"/>
          </a:p>
          <a:p>
            <a:r>
              <a:rPr lang="en-US" sz="1600" noProof="1"/>
              <a:t>Barrois was a servant of Noirtier.</a:t>
            </a:r>
            <a:r>
              <a:rPr lang="en-US" noProof="1"/>
              <a:t>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3746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A9FB00C-215D-0F81-8A6C-A840F2B302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797" y="322054"/>
            <a:ext cx="11010180" cy="943155"/>
          </a:xfrm>
        </p:spPr>
        <p:txBody>
          <a:bodyPr>
            <a:normAutofit/>
          </a:bodyPr>
          <a:lstStyle/>
          <a:p>
            <a:r>
              <a:rPr lang="da-DK" sz="4400" b="1" err="1"/>
              <a:t>Relationship</a:t>
            </a:r>
            <a:r>
              <a:rPr lang="da-DK" sz="4400" b="1"/>
              <a:t> and community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5E80529-FEA2-981C-A81A-F69474C4D1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14400" y="2849526"/>
            <a:ext cx="4875363" cy="3210479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da-DK"/>
              <a:t>The </a:t>
            </a:r>
            <a:r>
              <a:rPr lang="da-DK" err="1"/>
              <a:t>main</a:t>
            </a:r>
            <a:r>
              <a:rPr lang="da-DK"/>
              <a:t> </a:t>
            </a:r>
            <a:r>
              <a:rPr lang="da-DK" err="1"/>
              <a:t>character</a:t>
            </a:r>
            <a:r>
              <a:rPr lang="da-DK"/>
              <a:t>, Edmond Dantes is part of </a:t>
            </a:r>
            <a:r>
              <a:rPr lang="da-DK" err="1"/>
              <a:t>many</a:t>
            </a:r>
            <a:r>
              <a:rPr lang="da-DK"/>
              <a:t> </a:t>
            </a:r>
            <a:r>
              <a:rPr lang="da-DK" err="1"/>
              <a:t>communities</a:t>
            </a:r>
            <a:r>
              <a:rPr lang="da-DK"/>
              <a:t> and </a:t>
            </a:r>
            <a:r>
              <a:rPr lang="da-DK" err="1"/>
              <a:t>relationships</a:t>
            </a:r>
            <a:r>
              <a:rPr lang="da-DK"/>
              <a:t>. Fx </a:t>
            </a:r>
            <a:r>
              <a:rPr lang="da-DK" err="1"/>
              <a:t>Faria</a:t>
            </a:r>
            <a:r>
              <a:rPr lang="da-DK"/>
              <a:t> in the </a:t>
            </a:r>
            <a:r>
              <a:rPr lang="da-DK" err="1"/>
              <a:t>jail</a:t>
            </a:r>
            <a:r>
              <a:rPr lang="da-DK"/>
              <a:t>, and Monsieur </a:t>
            </a:r>
            <a:r>
              <a:rPr lang="da-DK" err="1"/>
              <a:t>Morrel</a:t>
            </a:r>
            <a:r>
              <a:rPr lang="da-DK"/>
              <a:t> on the </a:t>
            </a:r>
            <a:r>
              <a:rPr lang="da-DK" err="1"/>
              <a:t>ship</a:t>
            </a:r>
            <a:r>
              <a:rPr lang="da-DK"/>
              <a:t> and as his </a:t>
            </a:r>
            <a:r>
              <a:rPr lang="da-DK" err="1"/>
              <a:t>best</a:t>
            </a:r>
            <a:r>
              <a:rPr lang="da-DK"/>
              <a:t> friend. Mercedes as </a:t>
            </a:r>
            <a:r>
              <a:rPr lang="da-DK" err="1"/>
              <a:t>Edmond's</a:t>
            </a:r>
            <a:r>
              <a:rPr lang="da-DK"/>
              <a:t> </a:t>
            </a:r>
            <a:r>
              <a:rPr lang="da-DK" err="1"/>
              <a:t>fiancée</a:t>
            </a:r>
            <a:r>
              <a:rPr lang="da-DK"/>
              <a:t>, and Monsieur de Villefort </a:t>
            </a:r>
            <a:r>
              <a:rPr lang="da-DK" err="1"/>
              <a:t>who</a:t>
            </a:r>
            <a:r>
              <a:rPr lang="da-DK"/>
              <a:t> put </a:t>
            </a:r>
            <a:r>
              <a:rPr lang="da-DK" err="1"/>
              <a:t>him</a:t>
            </a:r>
            <a:r>
              <a:rPr lang="da-DK"/>
              <a:t> in </a:t>
            </a:r>
            <a:r>
              <a:rPr lang="da-DK" err="1"/>
              <a:t>jail</a:t>
            </a:r>
            <a:r>
              <a:rPr lang="da-DK"/>
              <a:t> for 14 </a:t>
            </a:r>
            <a:r>
              <a:rPr lang="da-DK" err="1"/>
              <a:t>years</a:t>
            </a:r>
            <a:r>
              <a:rPr lang="da-DK"/>
              <a:t>.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002A01EB-8070-B6A7-9005-CB24116C73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00314" y="2849526"/>
            <a:ext cx="5177286" cy="321048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a-DK" sz="2400"/>
              <a:t>His </a:t>
            </a:r>
            <a:r>
              <a:rPr lang="da-DK" sz="2400" err="1"/>
              <a:t>best</a:t>
            </a:r>
            <a:r>
              <a:rPr lang="da-DK" sz="2400"/>
              <a:t> friend is Monsieur </a:t>
            </a:r>
            <a:r>
              <a:rPr lang="da-DK" sz="2400" err="1"/>
              <a:t>Morrel</a:t>
            </a:r>
            <a:r>
              <a:rPr lang="da-DK" sz="2400"/>
              <a:t>, and Jacopo </a:t>
            </a:r>
            <a:r>
              <a:rPr lang="da-DK" sz="2400" err="1"/>
              <a:t>becomes</a:t>
            </a:r>
            <a:r>
              <a:rPr lang="da-DK" sz="2400"/>
              <a:t> his most </a:t>
            </a:r>
            <a:r>
              <a:rPr lang="da-DK" sz="2400" err="1"/>
              <a:t>trusted</a:t>
            </a:r>
            <a:r>
              <a:rPr lang="da-DK" sz="2400"/>
              <a:t> </a:t>
            </a:r>
            <a:r>
              <a:rPr lang="da-DK" sz="2400" err="1"/>
              <a:t>servant</a:t>
            </a:r>
            <a:endParaRPr lang="da-DK" sz="2400"/>
          </a:p>
          <a:p>
            <a:r>
              <a:rPr lang="da-DK" sz="2400"/>
              <a:t>He has </a:t>
            </a:r>
            <a:r>
              <a:rPr lang="da-DK" sz="2400" err="1"/>
              <a:t>been</a:t>
            </a:r>
            <a:r>
              <a:rPr lang="da-DK" sz="2400"/>
              <a:t> </a:t>
            </a:r>
            <a:r>
              <a:rPr lang="da-DK" sz="2400" err="1"/>
              <a:t>alone</a:t>
            </a:r>
            <a:r>
              <a:rPr lang="da-DK" sz="2400"/>
              <a:t> for a </a:t>
            </a:r>
            <a:r>
              <a:rPr lang="da-DK" sz="2400" err="1"/>
              <a:t>couple</a:t>
            </a:r>
            <a:r>
              <a:rPr lang="da-DK" sz="2400"/>
              <a:t> of </a:t>
            </a:r>
            <a:r>
              <a:rPr lang="da-DK" sz="2400" err="1"/>
              <a:t>years</a:t>
            </a:r>
            <a:r>
              <a:rPr lang="da-DK" sz="2400"/>
              <a:t> </a:t>
            </a:r>
            <a:r>
              <a:rPr lang="da-DK" sz="2400" err="1"/>
              <a:t>when</a:t>
            </a:r>
            <a:r>
              <a:rPr lang="da-DK" sz="2400"/>
              <a:t> he </a:t>
            </a:r>
            <a:r>
              <a:rPr lang="da-DK" sz="2400" err="1"/>
              <a:t>was</a:t>
            </a:r>
            <a:r>
              <a:rPr lang="da-DK" sz="2400"/>
              <a:t> imprisoned. </a:t>
            </a:r>
          </a:p>
          <a:p>
            <a:endParaRPr lang="da-DK"/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EF9592FA-1482-7918-3081-ACFFE7569D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FACCC-0CEE-40EA-B08B-C8921B6509D3}" type="datetime1">
              <a:t>26-02-2025</a:t>
            </a:fld>
            <a:endParaRPr lang="en-US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FAE132CD-751B-D620-04EC-5B58B6CAEE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CDE2A4AD-2783-429A-0B13-202CD117B7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dirty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3842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1D9E9E1-BE1B-8F14-5E3C-C4BF5C8A56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err="1"/>
              <a:t>Enviroment</a:t>
            </a:r>
            <a:endParaRPr lang="da-DK" b="1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BEA0923-C665-F1C0-8FCF-BA02CB59181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da-DK" sz="2800"/>
              <a:t>The story </a:t>
            </a:r>
            <a:r>
              <a:rPr lang="da-DK" sz="2800" err="1"/>
              <a:t>takes</a:t>
            </a:r>
            <a:r>
              <a:rPr lang="da-DK" sz="2800"/>
              <a:t> </a:t>
            </a:r>
            <a:r>
              <a:rPr lang="da-DK" sz="2800" err="1"/>
              <a:t>place</a:t>
            </a:r>
            <a:r>
              <a:rPr lang="da-DK" sz="2800"/>
              <a:t> in </a:t>
            </a:r>
            <a:r>
              <a:rPr lang="da-DK" sz="2800" err="1"/>
              <a:t>Italy</a:t>
            </a:r>
            <a:r>
              <a:rPr lang="da-DK" sz="2800"/>
              <a:t>, and in France Paris, Marseille.</a:t>
            </a:r>
          </a:p>
          <a:p>
            <a:r>
              <a:rPr lang="da-DK" sz="2800"/>
              <a:t>It </a:t>
            </a:r>
            <a:r>
              <a:rPr lang="da-DK" sz="2800" err="1"/>
              <a:t>takes</a:t>
            </a:r>
            <a:r>
              <a:rPr lang="da-DK" sz="2800"/>
              <a:t> </a:t>
            </a:r>
            <a:r>
              <a:rPr lang="da-DK" sz="2800" err="1"/>
              <a:t>place</a:t>
            </a:r>
            <a:r>
              <a:rPr lang="da-DK" sz="2800"/>
              <a:t> in the 18 hundreds.</a:t>
            </a:r>
          </a:p>
          <a:p>
            <a:endParaRPr lang="da-DK"/>
          </a:p>
          <a:p>
            <a:pPr marL="0" indent="0">
              <a:buNone/>
            </a:pPr>
            <a:endParaRPr lang="da-DK"/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7A2F63D6-E56C-DE6C-C83B-4DF294EC84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16615" y="2849526"/>
            <a:ext cx="5105400" cy="321048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da-DK" sz="2800"/>
              <a:t>It </a:t>
            </a:r>
            <a:r>
              <a:rPr lang="da-DK" sz="2800" err="1"/>
              <a:t>was</a:t>
            </a:r>
            <a:r>
              <a:rPr lang="da-DK" sz="2800"/>
              <a:t> in the Napoleon </a:t>
            </a:r>
            <a:r>
              <a:rPr lang="da-DK" sz="2800" err="1"/>
              <a:t>era</a:t>
            </a:r>
            <a:r>
              <a:rPr lang="da-DK" sz="2800"/>
              <a:t>, </a:t>
            </a:r>
            <a:r>
              <a:rPr lang="da-DK" sz="2800" err="1"/>
              <a:t>where</a:t>
            </a:r>
            <a:r>
              <a:rPr lang="da-DK" sz="2800"/>
              <a:t> all the </a:t>
            </a:r>
            <a:r>
              <a:rPr lang="da-DK" sz="2800" err="1"/>
              <a:t>wealthy</a:t>
            </a:r>
            <a:r>
              <a:rPr lang="da-DK" sz="2800"/>
              <a:t> </a:t>
            </a:r>
            <a:r>
              <a:rPr lang="da-DK" sz="2800" err="1"/>
              <a:t>people</a:t>
            </a:r>
            <a:r>
              <a:rPr lang="da-DK" sz="2800"/>
              <a:t> </a:t>
            </a:r>
            <a:r>
              <a:rPr lang="da-DK" sz="2800" err="1"/>
              <a:t>were</a:t>
            </a:r>
            <a:r>
              <a:rPr lang="da-DK" sz="2800"/>
              <a:t> in charge.</a:t>
            </a:r>
            <a:endParaRPr lang="da-DK" sz="2800" err="1"/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607F6B29-94EA-4051-2DE8-2907B9948C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FEAE5-A735-476A-914D-67AA7028A437}" type="datetime1">
              <a:t>26-02-2025</a:t>
            </a:fld>
            <a:endParaRPr lang="en-US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386D5796-37FD-4627-C29F-83A7CEE76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37A2013A-1156-A1E7-B6CF-47CA456F02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dirty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44484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EC93FC3-BAA2-34AC-525F-53A59F0A22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968" y="1074849"/>
            <a:ext cx="5052717" cy="1672831"/>
          </a:xfrm>
        </p:spPr>
        <p:txBody>
          <a:bodyPr/>
          <a:lstStyle/>
          <a:p>
            <a:r>
              <a:rPr lang="da-DK" sz="4000" b="1" err="1"/>
              <a:t>Narrator</a:t>
            </a:r>
            <a:r>
              <a:rPr lang="da-DK" sz="4000" b="1"/>
              <a:t> and narrative </a:t>
            </a:r>
            <a:r>
              <a:rPr lang="da-DK" sz="4000" b="1" err="1"/>
              <a:t>technique</a:t>
            </a:r>
            <a:endParaRPr lang="da-DK" sz="4000" b="1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0C1D0970-27F4-12B2-71FE-4C02CD1203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96967" y="2891455"/>
            <a:ext cx="4894567" cy="310692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a-DK" sz="2500">
                <a:latin typeface="Calisto MT"/>
              </a:rPr>
              <a:t>The </a:t>
            </a:r>
            <a:r>
              <a:rPr lang="da-DK" sz="2500" err="1">
                <a:latin typeface="Calisto MT"/>
              </a:rPr>
              <a:t>narrator</a:t>
            </a:r>
            <a:r>
              <a:rPr lang="da-DK" sz="2500">
                <a:latin typeface="Calisto MT"/>
              </a:rPr>
              <a:t> is </a:t>
            </a:r>
            <a:r>
              <a:rPr lang="da-DK" sz="2500" err="1">
                <a:latin typeface="Calisto MT"/>
              </a:rPr>
              <a:t>omniscient</a:t>
            </a:r>
            <a:r>
              <a:rPr lang="da-DK" sz="2500">
                <a:latin typeface="Calisto MT"/>
              </a:rPr>
              <a:t>, </a:t>
            </a:r>
            <a:r>
              <a:rPr lang="da-DK" sz="2500" err="1">
                <a:latin typeface="Calisto MT"/>
              </a:rPr>
              <a:t>meaning</a:t>
            </a:r>
            <a:r>
              <a:rPr lang="da-DK" sz="2500">
                <a:latin typeface="Calisto MT"/>
              </a:rPr>
              <a:t> it </a:t>
            </a:r>
            <a:r>
              <a:rPr lang="da-DK" sz="2500" err="1">
                <a:latin typeface="Calisto MT"/>
              </a:rPr>
              <a:t>knows</a:t>
            </a:r>
            <a:r>
              <a:rPr lang="da-DK" sz="2500">
                <a:latin typeface="Calisto MT"/>
              </a:rPr>
              <a:t> </a:t>
            </a:r>
            <a:r>
              <a:rPr lang="da-DK" sz="2500" err="1">
                <a:latin typeface="Calisto MT"/>
              </a:rPr>
              <a:t>everything</a:t>
            </a:r>
            <a:r>
              <a:rPr lang="da-DK" sz="2500">
                <a:latin typeface="Calisto MT"/>
              </a:rPr>
              <a:t>. It </a:t>
            </a:r>
            <a:r>
              <a:rPr lang="da-DK" sz="2500" err="1">
                <a:latin typeface="Calisto MT"/>
              </a:rPr>
              <a:t>knows</a:t>
            </a:r>
            <a:r>
              <a:rPr lang="da-DK" sz="2500">
                <a:latin typeface="Calisto MT"/>
              </a:rPr>
              <a:t> </a:t>
            </a:r>
            <a:r>
              <a:rPr lang="da-DK" sz="2500" err="1">
                <a:latin typeface="Calisto MT"/>
              </a:rPr>
              <a:t>what</a:t>
            </a:r>
            <a:r>
              <a:rPr lang="da-DK" sz="2500">
                <a:latin typeface="Calisto MT"/>
              </a:rPr>
              <a:t> the </a:t>
            </a:r>
            <a:r>
              <a:rPr lang="da-DK" sz="2500" err="1">
                <a:latin typeface="Calisto MT"/>
              </a:rPr>
              <a:t>characters</a:t>
            </a:r>
            <a:r>
              <a:rPr lang="da-DK" sz="2500">
                <a:latin typeface="Calisto MT"/>
              </a:rPr>
              <a:t> </a:t>
            </a:r>
            <a:r>
              <a:rPr lang="da-DK" sz="2500" err="1">
                <a:latin typeface="Calisto MT"/>
              </a:rPr>
              <a:t>are</a:t>
            </a:r>
            <a:r>
              <a:rPr lang="da-DK" sz="2500">
                <a:latin typeface="Calisto MT"/>
              </a:rPr>
              <a:t> </a:t>
            </a:r>
            <a:r>
              <a:rPr lang="da-DK" sz="2500" err="1">
                <a:latin typeface="Calisto MT"/>
              </a:rPr>
              <a:t>feeling</a:t>
            </a:r>
            <a:r>
              <a:rPr lang="da-DK" sz="2500">
                <a:latin typeface="Calisto MT"/>
              </a:rPr>
              <a:t>, </a:t>
            </a:r>
            <a:r>
              <a:rPr lang="da-DK" sz="2500" err="1">
                <a:latin typeface="Calisto MT"/>
              </a:rPr>
              <a:t>thinking</a:t>
            </a:r>
            <a:r>
              <a:rPr lang="da-DK" sz="2500">
                <a:latin typeface="Calisto MT"/>
              </a:rPr>
              <a:t> and </a:t>
            </a:r>
            <a:r>
              <a:rPr lang="da-DK" sz="2500" err="1">
                <a:latin typeface="Calisto MT"/>
              </a:rPr>
              <a:t>doing</a:t>
            </a:r>
            <a:r>
              <a:rPr lang="da-DK" sz="2500">
                <a:latin typeface="Calisto MT"/>
              </a:rPr>
              <a:t>.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BAE24571-0BB1-5068-62CD-D411F3ABCB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6F0F1-2F2D-40BC-A923-3334E4235029}" type="datetime1">
              <a:t>26-02-2025</a:t>
            </a:fld>
            <a:endParaRPr lang="en-US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733AAF08-B15D-63B1-BB1B-9467A829A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62520952-6DAF-A16B-60C7-1A7464399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dirty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0176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A508C9A-28F3-B80A-36C9-A01AAA3B7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628" y="1463038"/>
            <a:ext cx="3859397" cy="1471548"/>
          </a:xfrm>
        </p:spPr>
        <p:txBody>
          <a:bodyPr anchor="t">
            <a:normAutofit/>
          </a:bodyPr>
          <a:lstStyle/>
          <a:p>
            <a:r>
              <a:rPr lang="en" b="1"/>
              <a:t>Composition</a:t>
            </a:r>
            <a:endParaRPr lang="da-DK" b="1"/>
          </a:p>
        </p:txBody>
      </p:sp>
      <p:pic>
        <p:nvPicPr>
          <p:cNvPr id="8" name="Pladsholder til indhold 7" descr="Berettermodel">
            <a:extLst>
              <a:ext uri="{FF2B5EF4-FFF2-40B4-BE49-F238E27FC236}">
                <a16:creationId xmlns:a16="http://schemas.microsoft.com/office/drawing/2014/main" id="{F4EF9BD8-74C5-1D22-BF0B-791B37B059D6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9766" r="-3" b="-3"/>
          <a:stretch/>
        </p:blipFill>
        <p:spPr>
          <a:xfrm>
            <a:off x="5183188" y="987425"/>
            <a:ext cx="6172200" cy="4873625"/>
          </a:xfrm>
          <a:noFill/>
        </p:spPr>
      </p:pic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F6952ADC-A937-B4D3-F46F-718B8408EC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12628" y="2934586"/>
            <a:ext cx="3859397" cy="293440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000"/>
              <a:t>The novel is structured in the middle of the story and there is always something happening.</a:t>
            </a:r>
          </a:p>
          <a:p>
            <a:r>
              <a:rPr lang="en-US" sz="2000"/>
              <a:t>The novel is structured by the narrator model.</a:t>
            </a:r>
          </a:p>
          <a:p>
            <a:endParaRPr lang="en-US"/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D75C4397-5DE8-51E6-7710-92936BEFE1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2628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A2C5CE64-22C4-4960-A393-52E45C1A10B1}" type="datetime1">
              <a:pPr>
                <a:spcAft>
                  <a:spcPts val="600"/>
                </a:spcAft>
              </a:pPr>
              <a:t>26-02-2025</a:t>
            </a:fld>
            <a:endParaRPr lang="en-US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7C5D59DF-DFE6-185B-CF06-91BBF507A5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767622" y="6356350"/>
            <a:ext cx="4040373" cy="365125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/>
              <a:t>
              </a:t>
            </a:r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173D04CB-6CC4-2CB0-BD16-8128199629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07995" y="6356350"/>
            <a:ext cx="723014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70C12960-6E85-460F-B6E3-5B82CB31AF3D}" type="slidenum">
              <a:rPr lang="en-US" dirty="0"/>
              <a:pPr>
                <a:spcAft>
                  <a:spcPts val="600"/>
                </a:spcAft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0100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1A009A4-3645-9281-BE6F-3020CE7857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err="1"/>
              <a:t>Motive</a:t>
            </a:r>
            <a:r>
              <a:rPr lang="da-DK" b="1"/>
              <a:t> and </a:t>
            </a:r>
            <a:r>
              <a:rPr lang="da-DK" b="1" err="1"/>
              <a:t>Theme</a:t>
            </a:r>
            <a:endParaRPr lang="da-DK" b="1"/>
          </a:p>
        </p:txBody>
      </p:sp>
      <p:pic>
        <p:nvPicPr>
          <p:cNvPr id="8" name="Pladsholder til billede 7">
            <a:extLst>
              <a:ext uri="{FF2B5EF4-FFF2-40B4-BE49-F238E27FC236}">
                <a16:creationId xmlns:a16="http://schemas.microsoft.com/office/drawing/2014/main" id="{BF690D76-F6EC-C887-DC5B-434FC7C762EE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1254" b="1254"/>
          <a:stretch/>
        </p:blipFill>
        <p:spPr/>
      </p:pic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FB47AA37-C21F-C160-286E-A27E22D40C0A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da-DK" sz="2400" err="1"/>
              <a:t>There</a:t>
            </a:r>
            <a:r>
              <a:rPr lang="da-DK" sz="2400"/>
              <a:t> </a:t>
            </a:r>
            <a:r>
              <a:rPr lang="da-DK" sz="2400" err="1"/>
              <a:t>are</a:t>
            </a:r>
            <a:r>
              <a:rPr lang="da-DK" sz="2400"/>
              <a:t> </a:t>
            </a:r>
            <a:r>
              <a:rPr lang="da-DK" sz="2400" err="1"/>
              <a:t>many</a:t>
            </a:r>
            <a:r>
              <a:rPr lang="da-DK" sz="2400"/>
              <a:t> </a:t>
            </a:r>
            <a:r>
              <a:rPr lang="da-DK" sz="2400" err="1"/>
              <a:t>themes</a:t>
            </a:r>
            <a:r>
              <a:rPr lang="da-DK" sz="2400"/>
              <a:t>, fx: love, </a:t>
            </a:r>
            <a:r>
              <a:rPr lang="da-DK" sz="2400" err="1"/>
              <a:t>crime</a:t>
            </a:r>
            <a:r>
              <a:rPr lang="da-DK" sz="2400"/>
              <a:t>, </a:t>
            </a:r>
            <a:r>
              <a:rPr lang="da-DK" sz="2400" err="1"/>
              <a:t>wealth</a:t>
            </a:r>
            <a:r>
              <a:rPr lang="da-DK" sz="2400"/>
              <a:t>, revenge a.s.o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0BB7C792-6471-CB4D-0B69-5F5C44CB8E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9554C-40DF-4EDD-989C-DEFF40C6CF21}" type="datetime1">
              <a:t>26-02-2025</a:t>
            </a:fld>
            <a:endParaRPr lang="en-US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F1163460-3EE6-E620-0745-866706AC69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38F50FD8-FD11-C51B-125F-EA848F6AF6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dirty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5148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C066C43-1C84-B32A-6AC4-E41AE78621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628" y="1146737"/>
            <a:ext cx="8905849" cy="896453"/>
          </a:xfrm>
        </p:spPr>
        <p:txBody>
          <a:bodyPr>
            <a:normAutofit/>
          </a:bodyPr>
          <a:lstStyle/>
          <a:p>
            <a:r>
              <a:rPr lang="da-DK" sz="4000" b="1" err="1"/>
              <a:t>Perspective</a:t>
            </a:r>
            <a:endParaRPr lang="da-DK" sz="4000" b="1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12BAF9C7-00D9-749F-3F97-4B004A78B8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12628" y="2244473"/>
            <a:ext cx="3859397" cy="362451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a-DK" sz="2000"/>
              <a:t>This story </a:t>
            </a:r>
            <a:r>
              <a:rPr lang="da-DK" sz="2000" err="1"/>
              <a:t>Reminds</a:t>
            </a:r>
            <a:r>
              <a:rPr lang="da-DK" sz="2000"/>
              <a:t> </a:t>
            </a:r>
            <a:r>
              <a:rPr lang="da-DK" sz="2000" err="1"/>
              <a:t>me</a:t>
            </a:r>
            <a:r>
              <a:rPr lang="da-DK" sz="2000"/>
              <a:t> of Anakin </a:t>
            </a:r>
            <a:r>
              <a:rPr lang="da-DK" sz="2000" err="1"/>
              <a:t>Skywalker</a:t>
            </a:r>
            <a:r>
              <a:rPr lang="da-DK" sz="2000"/>
              <a:t> in </a:t>
            </a:r>
            <a:r>
              <a:rPr lang="da-DK" sz="2000" err="1"/>
              <a:t>Starwars</a:t>
            </a:r>
            <a:r>
              <a:rPr lang="da-DK" sz="2000"/>
              <a:t>.</a:t>
            </a:r>
          </a:p>
          <a:p>
            <a:r>
              <a:rPr lang="da-DK" sz="2000" err="1"/>
              <a:t>Because</a:t>
            </a:r>
            <a:r>
              <a:rPr lang="da-DK" sz="2000"/>
              <a:t> </a:t>
            </a:r>
            <a:r>
              <a:rPr lang="da-DK" sz="2000" err="1"/>
              <a:t>They</a:t>
            </a:r>
            <a:r>
              <a:rPr lang="da-DK" sz="2000"/>
              <a:t> </a:t>
            </a:r>
            <a:r>
              <a:rPr lang="da-DK" sz="2000" err="1"/>
              <a:t>met</a:t>
            </a:r>
            <a:r>
              <a:rPr lang="da-DK" sz="2000"/>
              <a:t> </a:t>
            </a:r>
            <a:r>
              <a:rPr lang="da-DK" sz="2000" err="1"/>
              <a:t>when</a:t>
            </a:r>
            <a:r>
              <a:rPr lang="da-DK" sz="2000"/>
              <a:t> </a:t>
            </a:r>
            <a:r>
              <a:rPr lang="da-DK" sz="2000" err="1"/>
              <a:t>they</a:t>
            </a:r>
            <a:r>
              <a:rPr lang="da-DK" sz="2000"/>
              <a:t> </a:t>
            </a:r>
            <a:r>
              <a:rPr lang="da-DK" sz="2000" err="1"/>
              <a:t>were</a:t>
            </a:r>
            <a:r>
              <a:rPr lang="da-DK" sz="2000"/>
              <a:t> </a:t>
            </a:r>
            <a:r>
              <a:rPr lang="da-DK" sz="2000" err="1"/>
              <a:t>young</a:t>
            </a:r>
            <a:r>
              <a:rPr lang="da-DK" sz="2000"/>
              <a:t>, And </a:t>
            </a:r>
            <a:r>
              <a:rPr lang="da-DK" sz="2000" err="1"/>
              <a:t>then</a:t>
            </a:r>
            <a:r>
              <a:rPr lang="da-DK" sz="2000"/>
              <a:t> </a:t>
            </a:r>
            <a:r>
              <a:rPr lang="da-DK" sz="2000" err="1"/>
              <a:t>someone</a:t>
            </a:r>
            <a:r>
              <a:rPr lang="da-DK" sz="2000"/>
              <a:t> </a:t>
            </a:r>
            <a:r>
              <a:rPr lang="da-DK" sz="2000" err="1"/>
              <a:t>who</a:t>
            </a:r>
            <a:r>
              <a:rPr lang="da-DK" sz="2000"/>
              <a:t> is </a:t>
            </a:r>
            <a:r>
              <a:rPr lang="da-DK" sz="2000" err="1"/>
              <a:t>evil</a:t>
            </a:r>
            <a:r>
              <a:rPr lang="da-DK" sz="2000"/>
              <a:t> </a:t>
            </a:r>
            <a:r>
              <a:rPr lang="da-DK" sz="2000" err="1"/>
              <a:t>tricked</a:t>
            </a:r>
            <a:r>
              <a:rPr lang="da-DK" sz="2000"/>
              <a:t> Anakin </a:t>
            </a:r>
            <a:r>
              <a:rPr lang="da-DK" sz="2000" err="1"/>
              <a:t>into</a:t>
            </a:r>
            <a:r>
              <a:rPr lang="da-DK" sz="2000"/>
              <a:t> </a:t>
            </a:r>
            <a:r>
              <a:rPr lang="da-DK" sz="2000" err="1"/>
              <a:t>joining</a:t>
            </a:r>
            <a:r>
              <a:rPr lang="da-DK" sz="2000"/>
              <a:t> </a:t>
            </a:r>
            <a:r>
              <a:rPr lang="da-DK" sz="2000" err="1"/>
              <a:t>them</a:t>
            </a:r>
            <a:r>
              <a:rPr lang="da-DK" sz="2000"/>
              <a:t>, and in </a:t>
            </a:r>
            <a:r>
              <a:rPr lang="da-DK" sz="2000" err="1"/>
              <a:t>Anakin's</a:t>
            </a:r>
            <a:r>
              <a:rPr lang="da-DK" sz="2000"/>
              <a:t> anger, he </a:t>
            </a:r>
            <a:r>
              <a:rPr lang="da-DK" sz="2000" err="1"/>
              <a:t>killed</a:t>
            </a:r>
            <a:r>
              <a:rPr lang="da-DK" sz="2000"/>
              <a:t> her. So </a:t>
            </a:r>
            <a:r>
              <a:rPr lang="da-DK" sz="2000" err="1"/>
              <a:t>when</a:t>
            </a:r>
            <a:r>
              <a:rPr lang="da-DK" sz="2000"/>
              <a:t> he </a:t>
            </a:r>
            <a:r>
              <a:rPr lang="da-DK" sz="2000" err="1"/>
              <a:t>became</a:t>
            </a:r>
            <a:r>
              <a:rPr lang="da-DK" sz="2000"/>
              <a:t> </a:t>
            </a:r>
            <a:r>
              <a:rPr lang="da-DK" sz="2000" err="1"/>
              <a:t>darth</a:t>
            </a:r>
            <a:r>
              <a:rPr lang="da-DK" sz="2000"/>
              <a:t> vader he </a:t>
            </a:r>
            <a:r>
              <a:rPr lang="da-DK" sz="2000" err="1"/>
              <a:t>wanted</a:t>
            </a:r>
            <a:r>
              <a:rPr lang="da-DK" sz="2000"/>
              <a:t> to </a:t>
            </a:r>
            <a:r>
              <a:rPr lang="da-DK" sz="2000" err="1"/>
              <a:t>kill</a:t>
            </a:r>
            <a:r>
              <a:rPr lang="da-DK" sz="2000"/>
              <a:t> his </a:t>
            </a:r>
            <a:r>
              <a:rPr lang="da-DK" sz="2000" err="1"/>
              <a:t>bestfriends</a:t>
            </a:r>
            <a:r>
              <a:rPr lang="da-DK" sz="2000"/>
              <a:t>.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B0E7E1E3-56B5-7019-B3AC-8E7C632D32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F1E95-BB3D-4A08-8979-CC941A30D5DA}" type="datetime1">
              <a:t>26-02-2025</a:t>
            </a:fld>
            <a:endParaRPr lang="en-US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48D47439-C749-40B6-65F7-19755BC6E8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61791505-0B12-2627-D33E-0B06BFBF0A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dirty="0"/>
              <a:t>10</a:t>
            </a:fld>
            <a:endParaRPr lang="en-US"/>
          </a:p>
        </p:txBody>
      </p:sp>
      <p:sp>
        <p:nvSpPr>
          <p:cNvPr id="10" name="Pladsholder til billede 9">
            <a:extLst>
              <a:ext uri="{FF2B5EF4-FFF2-40B4-BE49-F238E27FC236}">
                <a16:creationId xmlns:a16="http://schemas.microsoft.com/office/drawing/2014/main" id="{8E1825DA-867A-2021-1A43-ACCFB8D2E2B2}"/>
              </a:ext>
            </a:extLst>
          </p:cNvPr>
          <p:cNvSpPr>
            <a:spLocks noGrp="1"/>
          </p:cNvSpPr>
          <p:nvPr>
            <p:ph type="pic"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503224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7996C5B-D1E5-C2EB-B5E8-C27E24701B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err="1"/>
              <a:t>Assessment</a:t>
            </a:r>
            <a:endParaRPr lang="da-DK" b="1"/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53118001-B967-4C0C-5D52-5D5565FA60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17075" y="987425"/>
            <a:ext cx="6172200" cy="4873625"/>
          </a:xfrm>
        </p:spPr>
        <p:txBody>
          <a:bodyPr/>
          <a:lstStyle/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BB59F059-49E0-2B9D-1433-B32025794790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da-DK" sz="2400"/>
              <a:t> It </a:t>
            </a:r>
            <a:r>
              <a:rPr lang="da-DK" sz="2400" err="1"/>
              <a:t>was</a:t>
            </a:r>
            <a:r>
              <a:rPr lang="da-DK" sz="2400"/>
              <a:t> </a:t>
            </a:r>
            <a:r>
              <a:rPr lang="da-DK" sz="2400" err="1"/>
              <a:t>very</a:t>
            </a:r>
            <a:r>
              <a:rPr lang="da-DK" sz="2400"/>
              <a:t> </a:t>
            </a:r>
            <a:r>
              <a:rPr lang="da-DK" sz="2400" err="1"/>
              <a:t>exciting</a:t>
            </a:r>
            <a:r>
              <a:rPr lang="da-DK" sz="2400"/>
              <a:t> all </a:t>
            </a:r>
            <a:r>
              <a:rPr lang="da-DK" sz="2400" err="1">
                <a:ea typeface="+mn-lt"/>
                <a:cs typeface="+mn-lt"/>
              </a:rPr>
              <a:t>throughout</a:t>
            </a:r>
            <a:r>
              <a:rPr lang="da-DK" sz="2400">
                <a:ea typeface="+mn-lt"/>
                <a:cs typeface="+mn-lt"/>
              </a:rPr>
              <a:t> the book, with plot twists and the </a:t>
            </a:r>
            <a:r>
              <a:rPr lang="da-DK" sz="2400" err="1">
                <a:ea typeface="+mn-lt"/>
                <a:cs typeface="+mn-lt"/>
              </a:rPr>
              <a:t>excitment</a:t>
            </a:r>
            <a:r>
              <a:rPr lang="da-DK" sz="2400">
                <a:ea typeface="+mn-lt"/>
                <a:cs typeface="+mn-lt"/>
              </a:rPr>
              <a:t> </a:t>
            </a:r>
            <a:r>
              <a:rPr lang="da-DK" sz="2400" err="1">
                <a:ea typeface="+mn-lt"/>
                <a:cs typeface="+mn-lt"/>
              </a:rPr>
              <a:t>was</a:t>
            </a:r>
            <a:r>
              <a:rPr lang="da-DK" sz="2400">
                <a:ea typeface="+mn-lt"/>
                <a:cs typeface="+mn-lt"/>
              </a:rPr>
              <a:t> </a:t>
            </a:r>
            <a:r>
              <a:rPr lang="da-DK" sz="2400" err="1">
                <a:ea typeface="+mn-lt"/>
                <a:cs typeface="+mn-lt"/>
              </a:rPr>
              <a:t>building</a:t>
            </a:r>
            <a:r>
              <a:rPr lang="da-DK" sz="2400">
                <a:ea typeface="+mn-lt"/>
                <a:cs typeface="+mn-lt"/>
              </a:rPr>
              <a:t> up. But in the end it felt like it </a:t>
            </a:r>
            <a:r>
              <a:rPr lang="da-DK" sz="2400" err="1">
                <a:ea typeface="+mn-lt"/>
                <a:cs typeface="+mn-lt"/>
              </a:rPr>
              <a:t>was</a:t>
            </a:r>
            <a:r>
              <a:rPr lang="da-DK" sz="2400">
                <a:ea typeface="+mn-lt"/>
                <a:cs typeface="+mn-lt"/>
              </a:rPr>
              <a:t> </a:t>
            </a:r>
            <a:r>
              <a:rPr lang="da-DK" sz="2400" err="1">
                <a:ea typeface="+mn-lt"/>
                <a:cs typeface="+mn-lt"/>
              </a:rPr>
              <a:t>very</a:t>
            </a:r>
            <a:r>
              <a:rPr lang="da-DK" sz="2400">
                <a:ea typeface="+mn-lt"/>
                <a:cs typeface="+mn-lt"/>
              </a:rPr>
              <a:t> </a:t>
            </a:r>
            <a:r>
              <a:rPr lang="da-DK" sz="2400" err="1">
                <a:ea typeface="+mn-lt"/>
                <a:cs typeface="+mn-lt"/>
              </a:rPr>
              <a:t>rushed</a:t>
            </a:r>
            <a:r>
              <a:rPr lang="da-DK">
                <a:ea typeface="+mn-lt"/>
                <a:cs typeface="+mn-lt"/>
              </a:rPr>
              <a:t>.</a:t>
            </a:r>
            <a:endParaRPr lang="da-DK"/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26B97697-2386-C7AA-EE6D-9B875C095F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34A36-24AC-45DE-8C2F-379A0F81E625}" type="datetime1">
              <a:t>26-02-2025</a:t>
            </a:fld>
            <a:endParaRPr lang="en-US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F8B1FCBA-412D-DCD8-AD72-6E53BC3CE9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9C03AF80-9B5B-4077-3F12-CBB2B646AA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dirty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98842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itle 1">
            <a:extLst>
              <a:ext uri="{FF2B5EF4-FFF2-40B4-BE49-F238E27FC236}">
                <a16:creationId xmlns:a16="http://schemas.microsoft.com/office/drawing/2014/main" id="{15370E54-03A6-FA38-0E33-D83D49379B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628" y="1371599"/>
            <a:ext cx="10442760" cy="939753"/>
          </a:xfrm>
        </p:spPr>
        <p:txBody>
          <a:bodyPr anchor="t">
            <a:normAutofit/>
          </a:bodyPr>
          <a:lstStyle/>
          <a:p>
            <a:r>
              <a:rPr lang="en-US" err="1"/>
              <a:t>Takk</a:t>
            </a:r>
            <a:r>
              <a:rPr lang="en-US"/>
              <a:t> </a:t>
            </a:r>
            <a:r>
              <a:rPr lang="en-US" err="1"/>
              <a:t>fyri</a:t>
            </a:r>
            <a:r>
              <a:rPr lang="en-US"/>
              <a:t> </a:t>
            </a:r>
            <a:r>
              <a:rPr lang="en-US" err="1"/>
              <a:t>okkum</a:t>
            </a:r>
            <a:r>
              <a:rPr lang="en-US"/>
              <a:t> :)</a:t>
            </a:r>
          </a:p>
        </p:txBody>
      </p:sp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7CBABA0A-D575-6840-9E9B-C8AC67D8C9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2628" y="2311353"/>
            <a:ext cx="5084947" cy="695372"/>
          </a:xfrm>
        </p:spPr>
        <p:txBody>
          <a:bodyPr/>
          <a:lstStyle/>
          <a:p>
            <a:endParaRPr lang="en-US"/>
          </a:p>
        </p:txBody>
      </p:sp>
      <p:pic>
        <p:nvPicPr>
          <p:cNvPr id="8" name="Pladsholder til indhold 7" descr="Oxford Reading Tree TreeTops Greatest ...">
            <a:extLst>
              <a:ext uri="{FF2B5EF4-FFF2-40B4-BE49-F238E27FC236}">
                <a16:creationId xmlns:a16="http://schemas.microsoft.com/office/drawing/2014/main" id="{929E3D7E-7AD5-392B-7C57-9B18743E77A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rcRect t="20090" r="1" b="39156"/>
          <a:stretch/>
        </p:blipFill>
        <p:spPr>
          <a:xfrm>
            <a:off x="912628" y="3006725"/>
            <a:ext cx="5084947" cy="3182937"/>
          </a:xfrm>
          <a:noFill/>
        </p:spPr>
      </p:pic>
      <p:sp>
        <p:nvSpPr>
          <p:cNvPr id="43" name="Text Placeholder 4">
            <a:extLst>
              <a:ext uri="{FF2B5EF4-FFF2-40B4-BE49-F238E27FC236}">
                <a16:creationId xmlns:a16="http://schemas.microsoft.com/office/drawing/2014/main" id="{0CC02239-6F9C-8E61-E9CC-B0B6930D971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2311353"/>
            <a:ext cx="5183188" cy="695372"/>
          </a:xfrm>
        </p:spPr>
        <p:txBody>
          <a:bodyPr/>
          <a:lstStyle/>
          <a:p>
            <a:endParaRPr lang="en-US"/>
          </a:p>
        </p:txBody>
      </p:sp>
      <p:sp>
        <p:nvSpPr>
          <p:cNvPr id="45" name="Content Placeholder 5">
            <a:extLst>
              <a:ext uri="{FF2B5EF4-FFF2-40B4-BE49-F238E27FC236}">
                <a16:creationId xmlns:a16="http://schemas.microsoft.com/office/drawing/2014/main" id="{6ACD5F7F-DC87-F0E4-7935-33DDA9A69F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3006725"/>
            <a:ext cx="5183188" cy="3182937"/>
          </a:xfrm>
        </p:spPr>
        <p:txBody>
          <a:bodyPr/>
          <a:lstStyle/>
          <a:p>
            <a:endParaRPr lang="en-US"/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936A415-2BC1-9377-B7EC-5AF30AA29D2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2628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8122400A-4FD0-4A8B-B0A6-A47E106857D3}" type="datetime1">
              <a:rPr lang="en-US"/>
              <a:pPr>
                <a:spcAft>
                  <a:spcPts val="600"/>
                </a:spcAft>
              </a:pPr>
              <a:t>2/26/2025</a:t>
            </a:fld>
            <a:endParaRPr lang="en-US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103F51C-EAC8-AC4E-CDEF-74E007D183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767622" y="6356350"/>
            <a:ext cx="4040373" cy="365125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/>
              <a:t>
              </a:t>
            </a:r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7FF4AEC-BE30-B0E5-CC27-4D459511EF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07995" y="6356350"/>
            <a:ext cx="723014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70C12960-6E85-460F-B6E3-5B82CB31AF3D}" type="slidenum">
              <a:rPr lang="en-US" dirty="0"/>
              <a:pPr>
                <a:spcAft>
                  <a:spcPts val="600"/>
                </a:spcAft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488406"/>
      </p:ext>
    </p:extLst>
  </p:cSld>
  <p:clrMapOvr>
    <a:masterClrMapping/>
  </p:clrMapOvr>
</p:sld>
</file>

<file path=ppt/theme/theme1.xml><?xml version="1.0" encoding="utf-8"?>
<a:theme xmlns:a="http://schemas.openxmlformats.org/drawingml/2006/main" name="DashVTI">
  <a:themeElements>
    <a:clrScheme name="DashVTI">
      <a:dk1>
        <a:sysClr val="windowText" lastClr="000000"/>
      </a:dk1>
      <a:lt1>
        <a:sysClr val="window" lastClr="FFFFFF"/>
      </a:lt1>
      <a:dk2>
        <a:srgbClr val="0D1C3B"/>
      </a:dk2>
      <a:lt2>
        <a:srgbClr val="F5F2F9"/>
      </a:lt2>
      <a:accent1>
        <a:srgbClr val="1973EB"/>
      </a:accent1>
      <a:accent2>
        <a:srgbClr val="25C8A2"/>
      </a:accent2>
      <a:accent3>
        <a:srgbClr val="BF8ED1"/>
      </a:accent3>
      <a:accent4>
        <a:srgbClr val="FE733C"/>
      </a:accent4>
      <a:accent5>
        <a:srgbClr val="FE5A5A"/>
      </a:accent5>
      <a:accent6>
        <a:srgbClr val="1AC16E"/>
      </a:accent6>
      <a:hlink>
        <a:srgbClr val="1AC16E"/>
      </a:hlink>
      <a:folHlink>
        <a:srgbClr val="00B0F0"/>
      </a:folHlink>
    </a:clrScheme>
    <a:fontScheme name="DashVTI">
      <a:majorFont>
        <a:latin typeface="Grandview Display"/>
        <a:ea typeface=""/>
        <a:cs typeface=""/>
      </a:majorFont>
      <a:minorFont>
        <a:latin typeface="Grandview Display"/>
        <a:ea typeface=""/>
        <a:cs typeface=""/>
      </a:minorFont>
    </a:fontScheme>
    <a:fmtScheme name="DashVTI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shVTI" id="{E0E31462-65AE-4087-9B94-B3347EE711B2}" vid="{CA8B31CB-369F-4872-A917-A9EAAF91827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666</Words>
  <Application>Microsoft Office PowerPoint</Application>
  <PresentationFormat>Widescreen</PresentationFormat>
  <Paragraphs>67</Paragraphs>
  <Slides>12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12</vt:i4>
      </vt:variant>
    </vt:vector>
  </HeadingPairs>
  <TitlesOfParts>
    <vt:vector size="17" baseType="lpstr">
      <vt:lpstr>Arial</vt:lpstr>
      <vt:lpstr>Bierstadt</vt:lpstr>
      <vt:lpstr>Calisto MT</vt:lpstr>
      <vt:lpstr>Grandview Display</vt:lpstr>
      <vt:lpstr>DashVTI</vt:lpstr>
      <vt:lpstr>The Count Of Monte Cristo</vt:lpstr>
      <vt:lpstr>Title and Author</vt:lpstr>
      <vt:lpstr>Referat</vt:lpstr>
      <vt:lpstr>Personer</vt:lpstr>
      <vt:lpstr>Relationship and community</vt:lpstr>
      <vt:lpstr>Enviroment</vt:lpstr>
      <vt:lpstr>Narrator and narrative technique</vt:lpstr>
      <vt:lpstr>Composition</vt:lpstr>
      <vt:lpstr>Motive and Theme</vt:lpstr>
      <vt:lpstr>Perspective</vt:lpstr>
      <vt:lpstr>Assessment</vt:lpstr>
      <vt:lpstr>Takk fyri okkum :)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Nema</dc:creator>
  <cp:lastModifiedBy>Linda Toftegaard</cp:lastModifiedBy>
  <cp:revision>2</cp:revision>
  <dcterms:created xsi:type="dcterms:W3CDTF">2025-02-20T12:18:46Z</dcterms:created>
  <dcterms:modified xsi:type="dcterms:W3CDTF">2025-02-26T17:32:42Z</dcterms:modified>
</cp:coreProperties>
</file>