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2" r:id="rId3"/>
    <p:sldId id="271" r:id="rId4"/>
    <p:sldId id="274" r:id="rId5"/>
    <p:sldId id="27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8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7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5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6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9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64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9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3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3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387BB-3E63-43F7-A94A-A9AD08952018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C65E1-A78D-4F28-BC91-452D6CDD47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08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67905" y="398846"/>
            <a:ext cx="5181600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pPr algn="l"/>
            <a:r>
              <a:rPr lang="fo-FO" dirty="0" smtClean="0">
                <a:latin typeface="Arial Black" panose="020B0A04020102020204" pitchFamily="34" charset="0"/>
              </a:rPr>
              <a:t>Skrivligt avrik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Undertitel 2"/>
          <p:cNvSpPr>
            <a:spLocks noGrp="1"/>
          </p:cNvSpPr>
          <p:nvPr>
            <p:ph sz="half" idx="1"/>
          </p:nvPr>
        </p:nvSpPr>
        <p:spPr>
          <a:xfrm>
            <a:off x="1267905" y="1825625"/>
            <a:ext cx="5181600" cy="4351338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l"/>
            <a:r>
              <a:rPr lang="fo-FO" sz="1600" dirty="0" smtClean="0"/>
              <a:t>Vel ein málning</a:t>
            </a:r>
          </a:p>
          <a:p>
            <a:pPr algn="l"/>
            <a:r>
              <a:rPr lang="fo-FO" sz="1600" dirty="0" smtClean="0"/>
              <a:t>Skriva eina analysu/viðgerð av myndini.</a:t>
            </a:r>
          </a:p>
          <a:p>
            <a:pPr algn="l"/>
            <a:r>
              <a:rPr lang="fo-FO" sz="1600" dirty="0" smtClean="0"/>
              <a:t>Endaligi </a:t>
            </a:r>
            <a:r>
              <a:rPr lang="fo-FO" sz="1600" dirty="0"/>
              <a:t>teksturin skal </a:t>
            </a:r>
            <a:r>
              <a:rPr lang="fo-FO" sz="1600" dirty="0" smtClean="0"/>
              <a:t>sendast á </a:t>
            </a:r>
            <a:r>
              <a:rPr lang="fo-FO" sz="1600" dirty="0" err="1" smtClean="0"/>
              <a:t>mail</a:t>
            </a:r>
            <a:r>
              <a:rPr lang="fo-FO" sz="1600" dirty="0" smtClean="0">
                <a:solidFill>
                  <a:srgbClr val="FF0000"/>
                </a:solidFill>
              </a:rPr>
              <a:t> </a:t>
            </a:r>
            <a:r>
              <a:rPr lang="fo-FO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</a:t>
            </a:r>
            <a:r>
              <a:rPr lang="fo-FO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fo-FO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13/11</a:t>
            </a:r>
            <a:r>
              <a:rPr lang="fo-FO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o-FO" sz="1600" dirty="0" smtClean="0"/>
          </a:p>
          <a:p>
            <a:pPr algn="l"/>
            <a:r>
              <a:rPr lang="fo-FO" sz="1600" dirty="0" smtClean="0"/>
              <a:t>Brúka frymilin, vit skrivaðu upp á talvuna hin dagin.</a:t>
            </a:r>
          </a:p>
          <a:p>
            <a:pPr algn="l"/>
            <a:r>
              <a:rPr lang="fo-FO" sz="1600" dirty="0" smtClean="0"/>
              <a:t>Vit arbeiða eisini við hesum í komandi viku.</a:t>
            </a:r>
          </a:p>
          <a:p>
            <a:pPr algn="l"/>
            <a:endParaRPr lang="fo-FO" sz="1600" dirty="0" smtClean="0"/>
          </a:p>
          <a:p>
            <a:pPr algn="l"/>
            <a:r>
              <a:rPr lang="fo-FO" sz="1600" dirty="0" smtClean="0"/>
              <a:t>Tit, sum hava trupult við at skriva ein tekst, gera stikkorð fyrst, sum tit aftaná broyta til samanhangandi tekst.</a:t>
            </a:r>
            <a:endParaRPr lang="fo-FO" sz="1600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2723"/>
          <a:stretch/>
        </p:blipFill>
        <p:spPr>
          <a:xfrm>
            <a:off x="6815578" y="398846"/>
            <a:ext cx="4171029" cy="57781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395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o-FO" dirty="0" smtClean="0"/>
              <a:t>Heðin Kambsdal</a:t>
            </a:r>
            <a:endParaRPr lang="en-US" dirty="0"/>
          </a:p>
        </p:txBody>
      </p:sp>
      <p:pic>
        <p:nvPicPr>
          <p:cNvPr id="2050" name="Picture 2" descr="Se kildebilled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5897" y="1480991"/>
            <a:ext cx="6520206" cy="482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67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e kildebilled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275" y="644848"/>
            <a:ext cx="7573886" cy="570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1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ead of Life - Bread of Life&#10;100x80 (sol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002" y="500967"/>
            <a:ext cx="4580674" cy="576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76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o-FO" dirty="0" smtClean="0"/>
              <a:t>Sigrun Gunnarsdóttir</a:t>
            </a:r>
            <a:endParaRPr lang="en-US" dirty="0"/>
          </a:p>
        </p:txBody>
      </p:sp>
      <p:pic>
        <p:nvPicPr>
          <p:cNvPr id="4098" name="Picture 2" descr="Se kildebilled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3762" y="1825625"/>
            <a:ext cx="345047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e kildebillede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1629" y="1825625"/>
            <a:ext cx="3337089" cy="437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05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1529</TotalTime>
  <Words>68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Skrivligt avrik</vt:lpstr>
      <vt:lpstr>Heðin Kambsdal</vt:lpstr>
      <vt:lpstr>PowerPoint-præsentation</vt:lpstr>
      <vt:lpstr>PowerPoint-præsentation</vt:lpstr>
      <vt:lpstr>Sigrun Gunnarsdóttir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Myndagreining</dc:title>
  <dc:creator>SvS Lærari</dc:creator>
  <cp:lastModifiedBy>SvS Lærari</cp:lastModifiedBy>
  <cp:revision>26</cp:revision>
  <dcterms:created xsi:type="dcterms:W3CDTF">2022-11-02T22:30:48Z</dcterms:created>
  <dcterms:modified xsi:type="dcterms:W3CDTF">2022-11-09T13:46:11Z</dcterms:modified>
</cp:coreProperties>
</file>